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రాజు రాజేరో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Raaju Raajero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రాజు రాజేరో రాజ - ఫరన ఆవుంకేగో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ఫరన ఆవుంకోగో - ఫరన్ ఆవుంకేగో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Raaju Raajero Raaja - Pharana Aavungkego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Pharana Aavungkogo - Pharan Aavungkego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 జయము - హోసన్నా జయము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 జయం అపణేన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Hosannaa Jayamu - Hosannaa Jayamu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Hosannaa Jayan Apanena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సంద్రేమా చాలజనా - ఓ వాగేమా చాలజానా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యేసుజ సోపత 112 హుంస్సితి గీద బోల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Sandremaa Chaalajanaa - O Vaagemaa Chaalajaanaa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Yesuja Sopatha 112 Hunssithi Geeda Bola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రోగ 58 - ఊ రోగరతో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యేసుతోన ఛిపతాణిన్ 12 జీవ భరదియ 1యేసు||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Roga 58 - Oo Rogaratho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Yesuthona Chhipathaanin 12 Jeeva Bharadiya 1Yesu||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హల్లెలూయ గీదబోల - హరఘడి హల్లెలూయ గీదబోల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రాజు అపణేరో దేవ ఆవుంకేగో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Hallelooya Geedabola - Haraghadi Hallelooya Geedabola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Raaju Apanero Deva Aavungkego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2026-08-11T18:46:52Z</dcterms:created>
  <dcterms:modified xsi:type="dcterms:W3CDTF">2026-08-11T18:46:52Z</dcterms:modified>
</cp:coreProperties>
</file>