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తరాలు మారినా యుగాలు మారినా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Tharaalu Maarinaa Yugaalu Maarinaa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ఒకటైయున్న రూపము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Okataiyunna Roopamu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దేవుడు మన యేసుడు (2)       ||తరాలు||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Devudu Mana Yesudu (2)        ||Tharaalu||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తరాలు మారినా యుగాలు మారినా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దేవుడు మారని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Tharaalu Maarinaa Yugaalu Maarinaa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Devudu Maarani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యేసుడు      ||తరాలు||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Yesudu         ||Tharaalu||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మారుచున్న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తెలియని లోకములో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Maaruchunna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Theliyani Lokamulo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దేవుడు మన యేసుడు (2)       ||తరాలు||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Devudu Mana Yesudu (2)        ||Tharaalu||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సూర్యచంద్రులు గతించినా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భూమ్యాకాశముల్ నశించినా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Chandrulu Gathinchinaa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Bhoomyaakaashamul Nashinchinaa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దేవుడు మన యేసుడు (2)       ||తరాలు||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Devudu Mana Yesudu (2)        ||Tharaalu||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 కరుణతో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నిశ్చలమైన ప్రేమతో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 Karunatho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Nischalamaina Prematho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దేవుడు మన యేసుడు (2)       ||తరాలు||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Devudu Mana Yesudu (2)        ||Tharaalu||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2026-02-25T09:18:32Z</dcterms:created>
  <dcterms:modified xsi:type="dcterms:W3CDTF">2026-02-25T09:18:32Z</dcterms:modified>
</cp:coreProperties>
</file>