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స్వీకరించుమయా 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Sweekarinchumayaa Naathaa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స్వీకరించుమయా నాథా స్వీకరించుమయా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దీన జనుల కానుకలను స్వీకరించుమయా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Sweekarinchumayaa Naathaa Sweekarinchumayaa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Deena Janula Kaanukalanu Sweekarinchumayaa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స్వంతమేది నాది లేదు నిజాము నా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దానమైన జీవితమునే నీకు అర్పింతు          ||స్వీకరించుమయా||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Swanthamedi Naadi Ledu Nijamu Naa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Daanamaina Jeevithamune Neeku Arpinthu        ||Sweekarinchumayaa||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కృతజ్ఞత దివ్య బలిగా హృదయమర్పింతు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మేలంతా మదిని తలచుకొని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Kruthagnatha Divya Baligaa Hrudayamarpinthu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Melanthaa Madini Thalachukoni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జీవదాయక ఈ బలిలో పాలి భాగ్యము నీవొసగి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యినెడి భాగ్యమును పంచిపెట్టుమయా        ||స్వీకరించుమయా||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Jeevadaayaka Ee Balilo Paali Bhaagyamu Neevosagi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Yinedi Bhaagyamunu Panchipettumayaa         ||Sweekarinchumayaa||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సుతుని ద్వారా పితకు నేనిల బలిని అర్పింతు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దేహములత్యంత అయోగ్యమైనవి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Suthuni Dwaaraa Pithaku Nenila Balini Arpinthu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Dehamulathyantha Ayogyamainavi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అమరమైన నీ ప్రేమతో నన్ను నింపుమయా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పుణ్య జీవిత భాగ్యమును పంచిపెట్టుమయా        ||స్వీకరించుమయా||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Amaramaina Nee Prematho Nannu Nimpumayaa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Punya Jeevitha Bhaagyamunu Panchipettumayaa        ||Sweekarinchumayaa||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2026-02-25T09:34:14Z</dcterms:created>
  <dcterms:modified xsi:type="dcterms:W3CDTF">2026-02-25T09:34:14Z</dcterms:modified>
</cp:coreProperties>
</file>