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గామె గామెర మాంయి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Gaame Gaamera Maanyi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గామె గామెర మాంయి - టాండె టాండెర మాంయి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ఉంచ కరరెచా మారె యేసుర వాత - మాలంకరరెచా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Gaame Gaamera Maanyi - Taande Taandera Maanyi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Uncha Kararechaa Maare Yesura Vaatha - Maalangkararechaa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మారె యేసుర వాత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వాడ వాడర మాంయి - బజా బజరేర మాంయి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Maare Yesura Vaatha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Vaada Vaadara Maanyi - Bajaa Bajarera Maanyi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మల్మె మల్మేర మాంయి - పుంచ కరరెచ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వుంచ కరరెచా మారె యేసుర వాత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Malme Malmera Maanyi - Puncha Kararecha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Vuncha Kararechaa Maare Yesura Vaatha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మాలం కరరెచా మారె యేసర వాత 1గామె||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గట్లార మాంయి - బాగ బాగేర మాంయి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Maalan Kararechaa Maare Yesara Vaatha 1Gaame||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Gatlaara Maanyi - Baaga Baagera Maanyi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ఘరుంకన - జునె ధాబుంకనె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వుంచకరరెచా మారె యేసర వాత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Gharungkana - June Dhaabungkane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Vunchakararechaa Maare Yesara Vaatha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మాలం కరరెచా మారె యేసర వాతే 1గామె||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దెకతాణిన్ - పక్కన సర్కో కోని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Maalan Kararechaa Maare Yesara Vaathe 1Gaame||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Dekathaanin - Pakkana Sarko Koni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రోగిన దేక తాణిన్ - రోతా పడోకోని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బలాయి చే మారె యేసుర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Rogina Deka Thaanin - Rothaa Padokoni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Balaayi Che Maare Yesura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బాగు కరనాకి మారె యేసుర వాత 11గామె||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Baagu Karanaaki Maare Yesura Vaatha 11Gaame||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2026-08-11T18:40:44Z</dcterms:created>
  <dcterms:modified xsi:type="dcterms:W3CDTF">2026-08-11T18:40:44Z</dcterms:modified>
</cp:coreProperties>
</file>