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చేసిన త్యాగాన్ని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Chesina Thyaagaanni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ఆ దూతలతో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రాజ్యములో పరిశుద్ధులతో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Aa Dhoothalatho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Raajyamulo Parishuddhulatho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(నిను) నిత్యము కీర్తింతును – (2)         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(Ninu) Nithyamu Keerthinthunu – (2)        ||Neevu||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నశించిపోయే ఆత్మలు ఎన్నో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నరకపు పొలిమేరను చెర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Nashinchipoye Aathmalu Enno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Narakapu Polimeranu Chera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పంపుము నన్ను నడిపించుము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సువార్త చాటను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Pampumu Nannu Nadipinchumu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Suvaartha Chaatanu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వాక్కుతో నీ శక్తితో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ఆత్మతో నీ ప్రేమతో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Vaakkutho Nee Shakthitho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Aathmatho Nee Prematho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(నను) నిత్యము నడిపించుమా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(Nanu) Nithyamu Nadipinchumaa –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చేసిన త్యాగాన్ని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చాటి చెప్పే భాగ్యాన్ని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Chesina Thyaagaanni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Chaati Cheppe Bhaagyaanni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ఇమ్ము నా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వాడుకొనుము నా ప్రభువా (2)         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Immu Naa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Vaadukonumu Naa Prabhuvaa (2)        ||Neevu||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జీవితాంతం – మరణ పర్యంతం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నేనుందునయ్యా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Jeevithaantham – Marana Paryantham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Nenundhunayyaa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 చూచి నీ మహిమ గాంచితి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నిత్యం నిను సేవింతును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Choochi Nee Mahima Gaanchithi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 Ninu Sevinthunu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2026-02-25T09:20:53Z</dcterms:created>
  <dcterms:modified xsi:type="dcterms:W3CDTF">2026-02-25T09:20:53Z</dcterms:modified>
</cp:coreProperties>
</file>