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లెమ్ము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Lemmu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యాత్మ! లెమ్ము! సిద్ధము కమ్ము -నా "రాజి బూని -పాయక “పోర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వలెను నిజమ్ము = వేయి శరంబుల - నేయుచు శత్రు వ - మేయత నిను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Yaathma! Lemmu! Siddhamu Kammu -Naa "Raaji Booni -Paayaka “Pora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Valenu Nijammu = Veyi Sharambula - Neyuchu Shathru Va - Meyatha Ninu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పడం - డద్రోయం దెగించెను ॥నా యాత్మ॥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Padan - Dadroyan Deginchenu ॥Naa Yaathma॥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వేచి ప్రార్థించి యుద్ధము “సలుపు - వీరాక్ళతి బోరుము - వే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 నని యెంచకుము = ఏంచుచుం బ్రతిదిన - మేసట బోరుచు - 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Vechi Praarthinchi Yuddhamu “Salupu - Veeraaklathi Borumu - Ve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 Nani Yenchakumu = Enchuchun Brathidina - Mesata Boruchu - 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చించి గురు స - హాయము బొందుము ॥నా యాత్మ॥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Chinchi Guru Sa - Haayamu Bondumu ॥Naa Yaathma॥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జయమునొందితి నని తలంపకుము - సౌఖ్యమునకై స - మయ 'మపే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క్షించి కూర్చుండకుము = నియమిత మకుటము - నీ వొందువరకు - నిర్భర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Jayamunondithi Nani Thalampakumu - Saukhyamunakai Sa - Maya 'Mape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Kshinchi Koorchundakumu = Niyamitha Makutamu - Nee Vonduvaraku - Nirbhara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యుద్దము = నిలువదు నమ్ముము ॥నా యాత్మ॥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Yuddamu = Niluvadu Nammumu ॥Naa Yaathma॥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పోరు పోరాడు నిను మరణము - దేవుని యొద్ద - జేరు దనుక వీడకు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రణము = శ్రీ రమ్యుని ది - వ్యారామంబునం - జేరి సుఖింపంగం - జేకొని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Poru Poraadu Ninu Maranamu - Devuni Yodda - Jeru Danuka Veedaku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Ranamu = Shree Ramyuni Di - Vyaaraamambunan - Jeri Sukhimpanggan - Jekoni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విను ॥నా యాత్మ॥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Vinu ॥Naa Yaathma॥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2026-08-11T18:43:52Z</dcterms:created>
  <dcterms:modified xsi:type="dcterms:W3CDTF">2026-08-11T18:43:52Z</dcterms:modified>
</cp:coreProperties>
</file>