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లేచు దినము వచ్చును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Lechu Dinamu Vachchunu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అరయంగ నీతిపరు లా - నందమున న క్షర దేహులై వెలయుచున్‌ =జిరత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రానందంబు - బరలోకమున నెపుడు - స్ఫురిత జీవను లగుచుం - బరమ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Arayangga Neethiparu Laa - Nandamuna Na Kshara Dehulai Velayuchun =Jiratha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Raanandambu - Baralokamuna Nepudu - Sphuritha Jeevanu Laguchun - Barama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మొందుదురు ||లేచు||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Monduduru ||Lechu||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లేని సమాధీ - నిరతము నన్ను - జెరపట్టి యుంచగలవే = వరదుండు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క్రీస్తుండు - వర దూత సేనలతోం - బరివేష్టితుందై యదిగో - నరుదెంచుచున్నాం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Leni Samaadhee - Nirathamu Nannu - Jerapatti Yunchagalave = Varadundu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Kreesthundu - Vara Dootha Senalathon - Bariveshtithundai Yadigo - Narudenchuchunnaan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డు ||లేచు||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||Lechu||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మరణమా నీ ముల్లేది - నరులను నింక - వెజపించు చుండగలవే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సంహారుండు - మహిమతో నరుదేరన్‌ - మరణం బడుగుబడి య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Maranamaa Nee Mulledi - Narulanu Ningka - Vejapinchu Chundagalave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Sanhaarundu - Mahimatho Naruderan - Maranan Badugubadi Ya -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 త్వంబింక నుండున్‌ ||లేచు||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 Thvambingka Nundun ||Lechu||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మరణంబు నొందలేదా - ప్రభు యేసు నీ - చెజయందు నుండలేదా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పరమేశు తనయుండు - మరణ సమాధులన్‌ - పరిపూర్ణముగ గెల్చి - చెణను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Maranambu Nondaledaa - Prabhu Yesu Nee - Chejayandu Nundaledaa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Parameshu Thanayundu - Marana Samaadhulan - Paripoornamuga Gelchi - Chenanu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జెరగపట్టెను ||లేచు||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Jeragapattenu ||Lechu||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మంగళమలు పాడరే - క్రీస్తుకు జయ - మంగళములు పాడరే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మంగళములు పాడి - మంగళ ప్రదుందైన - శృంగార రాజునకు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Manggalamalu Paadare - Kreesthuku Jaya - Manggalamulu Paadare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Manggalamulu Paadi - Manggala Pradundaina - Shrunggaara Raajunaku =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సంగీతంబులతోడ మంగళములు పాడరే ||లేచు||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Sanggeethambulathoda Manggalamulu Paadare ||Lechu||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లేచు దినము వచ్చును - మృతు లెల్ల నికం - లేచు దినము వచ్చును = వేచి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యిల నున్నట్టి - విమలు లెల్ల నడుపు - లేచి ప్రభుని నెదురు - కొందు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Lechu Dinamu Vachchunu - Mruthu Lella Nikan - Lechu Dinamu Vachchunu = Vechi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Yila Nunnatti - Vimalu Lella Nadupu - Lechi Prabhuni Neduru - Kondu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రానందముతో ||లేచు||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Raanandamutho ||Lechu||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మేఘారూఢధూండై - యిలకు దిగ - వాసిగ దూత లపుడు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భాసురంబుగ బాకా - పై నినాదము సేయ - గ సమాధుల నిద్రగాంచు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Meghaaroodhadhoondai - Yilaku Diga - Vaasiga Dootha Lapudu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Bhaasurambuga Baakaa - Pai Ninaadamu Seya - Ga Samaadhula Nidragaanchu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జనులెల్లరు ||లేచు||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Janulellaru ||Lechu||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కడబూర ధ్వని సేయంగ - మడిసిన వారు - తడవు సేయక లేతురు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ఎడతెగక ప్రభు నొద్దం - గడు సంతసంబుతో -విడువక యుందురా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Kadaboora Dhvani Seyangga - Madisina Vaaru - Thadavu Seyaka Lethuru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Edathegaka Prabhu Noddan - Gadu Santhasambutho -Viduvaka Yunduraa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విమల లోకమునందు ||లేచు||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Vimala Lokamunandu ||Lechu||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మహిమన్‌ బ్రభువు రాంగన్‌ - గడలి యపుడు - తన యందుండెడి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శవములన్‌ = ఘనముగం గాననము - దనయందుందెడు మృతులన్‌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Mahiman Brabhuvu Raanggan - Gadali Yapudu - Thana Yandundedi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Shavamulan = Ghanamugan Gaananamu - Danayandundedu Mruthulan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వినయంబుతో దెచ్చి - విభుని కప్పగింప ||లేచు||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Vinayambutho Dechchi - Vibhuni Kappagimpa ||Lechu||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2026-08-11T18:44:55Z</dcterms:created>
  <dcterms:modified xsi:type="dcterms:W3CDTF">2026-08-11T18:44:55Z</dcterms:modified>
</cp:coreProperties>
</file>