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నా జీవితాన్ని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Naa Jeevithaanni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నా జీవితాన్ని – నీకై వెలిగించెనే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 సెలయేరులా – నాలో ప్రవహించెనే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Naa Jeevithaanni – Neekai Veliginchene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 Selayerulaa – Naalo Pravahinchene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క్షమియించెనే – నన్ను కరుణించెనే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స్థిరపరచెనే – నన్ను ఘనపరచెనే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Kshamiyinchene – Nannu Karuninchene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Sthiraparachene – Nannu Ghanaparachene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ఓ మెస్సయ్యా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O Messayyaa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నిన్ను విడచిననూ – నీవు నన్ను విడువలేదయ్యా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 తప్పి తొలగిననూ – నీ దారిలో నను చేర్చినావయ్యా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Ninnu Vidachinanu – Neevu Nannu Viduvaledhayyaa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 Thappi Tholaginanu – Nee Daarilo Nanu Cherchinaavayyaa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ఏమివ్వగలను నీ కృపకు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వెలకట్టలేను నీ ప్రేమను (2)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Emivvagalanu Nee Krupaku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Velakattalenu Nee Premanu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జలములు నన్ను చుట్టిననూ – నీ చేతిలో నను దాచినావయ్యా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జ్వాలలు నాపై లేచిననూ – నీ ఆత్మతో నను కప్పినావయ్యా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Jalamulu Nannu Chuttinanu – Nee Chethilo Nanu Daachinaavayyaa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Jwaalalu Naapai Lechinanu – Nee Aathmatho Nanu Kappinaavayyaa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ఏమివ్వగలను నీ కృపకు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వెలకట్టలేను నీ ఆత్మను (2)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Emivvagalanu Nee Krupaku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Velakattalenu Nee Aathmanu (2) 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2026-02-25T09:28:14Z</dcterms:created>
  <dcterms:modified xsi:type="dcterms:W3CDTF">2026-02-25T09:28:14Z</dcterms:modified>
</cp:coreProperties>
</file>