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ఫలితములు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Phalithamulu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ఫలము లివి - నీ శాశ్వత రక్ష - ణాశ్రయం బిదియె విడకు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Phalamu Livi - Nee Shaashvatha Raksha - Naashrayan Bidiye Vidaku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ఫలితములు - విశదమ్ముగా నీకు వివరింతు విను క్రైస్తవా = విశ్వాస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వంతునికి - విశ్వమ్ములోపల మ - వశ్యమ్మొదవు కస్తవా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 Phalithamulu - Vishadammugaa Neeku Vivarinthu Vinu Kraisthavaa = Vishvaasa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Vanthuniki - Vishvammulopala Ma - Vashyammodavu Kasthavaa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ఫలములన్నిటి లోన - ప్రాముఖ్యమైనట్టి - ఫలమది పాప క్షమమే = విలువైన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 ఫలము - గలుగు నరునికి ముక్తి - దొలగ దతనికి క్షేమమే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Phalamulanniti Lona - Praamukhyamainatti - Phalamadi Paapa Kshamame = Viluvaina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 Phalamu - Galugu Naruniki Mukthi - Dolaga Dathaniki Kshemame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దానములలోను ప్ర- ధానమనబడు సమా - ధానమును గల్లించును= మాని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తమ్ముగ సమా - ధానమును భువిదివుల - మహితుతో గల్లించును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Daanamulalonu Pra- Dhaanamanabadu Samaa - Dhaanamunu Gallinchunu= Maani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Thammuga Samaa - Dhaanamunu Bhuvidivula - Mahithutho Gallinchunu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నరక పాత్రులమైన - నావంటి నీవంటి - దురిత జీవుల కెల్లను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గొబితలన్నియు దీర్చ = నిరత జీవము నియ్య - నిశ్చయమ్మిది చెల్లును ॥ విశ్వా!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Naraka Paathrulamaina - Naavanti Neevanti - Duritha Jeevula Kellanu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Gobithalanniyu Deercha = Niratha Jeevamu Niyya - Nishchayammidi Chellunu ॥ Vishvaa!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ముత్తెమ్మునకు వలెనె - మురికి గప్పంగబడిన - చిత్తమును చిత్రవిధిగా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రత్నమువలె మిగుల - రంజిల్లం జేసెడి ప-విత్రాత్మ మనకొదవుగా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Muththemmunaku Valene - Muriki Gappanggabadina - Chiththamunu Chithravidhigaa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Rathnamuvale Migula - Ranjillan Jesedi Pa-Vithraathma Manakodavugaa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_మేరలేని దోష - కారులమై ప్రభుకు - దూరముగం దొలగియున్న = వారమగు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నిన్ను - చేరంగ బిలిచి కు - మారత్వమొసంగు నన్న ॥విశ్వా॥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_Meraleni Dosha - Kaarulamai Prabhuku - Dooramugan Dolagiyunna = Vaaramagu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Ninnu - Cherangga Bilichi Ku - Maarathvamosanggu Nanna ॥Vishvaa॥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సేగు క్రియలను జేసి - పోగొట్టుకొన్నట్టి - క్షేమ రాజ్యపు హక్కులన్‌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 మనకిచ్చి - బాంధవ్య మొనరించు - భగవంతునికి మనకున్‌ ॥విశ్వా॥।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Segu Kriyalanu Jesi - Pogottukonnatti - Kshema Raajyapu Hakkulan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 Manakichchi - Baandhavya Monarinchu - Bhagavanthuniki Manakun ॥Vishvaa॥।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విశ్వనాధుని గొప్ప - విశ్రాంతిలోను ప్ర- వేశము నాకు నొసంగుగా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Vishvanaadhuni Goppa - Vishraanthilonu Pra- Veshamu Naaku Nosanggugaa =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2026-08-11T18:44:05Z</dcterms:created>
  <dcterms:modified xsi:type="dcterms:W3CDTF">2026-08-11T18:44:05Z</dcterms:modified>
</cp:coreProperties>
</file>