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నా సిలువన్ మోసి నిను నే వెంబడించెదను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Yesoo Naa Siluvan Mosi Ninu Ne Vembadinchedanu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నా సిలువన్ మోసి నిను నే వెంబడించెదను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Yesoo Naa Siluvan Mosi Ninu Ne Vembadinchedanu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దాసుడనై నిన్నే నిన్నే వెంబడించెదను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Daasudanai Ninne Ninne Vembadinchedanu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నన్ను రక్షించి - నా కొరకు రానై యుండ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నేనికను నీదు వెంటనే వెంటనే వెంబడించెదను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Nannu Rakshinchi - Naa Koraku Raanai Yunda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Nenikanu Needu Ventane Ventane Vembadinchedanu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ప్రాణము నాకిచ్చితివి - నేనికను నీ దాసుడనే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ద్రోహంబుచేయక చక్కగ చక్కగ వెంబడించెదను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Praanamu Naakichchithivi - Nenikanu Nee Daasudane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Drohambucheyaka Chakkaga Chakkaga Vembadinchedanu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మరణంబు గెల్చి లేచెన్ - మృత్యుంజయుడై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 నీ నిరీక్షణ గలిగి నిను నే వెంబడించెదను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Maranambu Gelchi Lechen - Mruthyunjayudai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 Nee Nireekshana Galigi Ninu Ne Vembadinchedanu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నే నేసుస్వామికి సాక్షిన్ - నాసాక్ష్య మిట్లుండగను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రాకడకై నిరీక్షించి వెంబడించెదను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 Nesusvaamiki Saakshin - Naasaakshya Mitlundaganu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Raakadakai Nireekshinchi Vembadinchedanu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యేసూ నా జీవదాతా - నా రక్షకా నా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దాసుడనై నిన్నే నిన్నే వెంబడించెదను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Yesoo Naa Jeevadaathaa - Naa Rakshakaa Naa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Daasudanai Ninne Ninne Vembadinchedanu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2026-08-11T18:51:51Z</dcterms:created>
  <dcterms:modified xsi:type="dcterms:W3CDTF">2026-08-11T18:51:51Z</dcterms:modified>
</cp:coreProperties>
</file>