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Throne of God Above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God the Just is satisfied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look on Him and pardon me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look on Him and pardon me.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Behold Him there! The risen Lamb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perfect, spotless Righteousness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great unchangeable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King of glory and of grace!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with Himself I cannot die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soul is purchased with His blood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life is hid with Christ on high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Christ, my Savior and my God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Christ, my Savior and my God.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the Throne of God above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a strong and perfect plea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great High Priest whose name is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ever lives and pleads for me.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name is graven on His hands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name is written on His heart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that while in Heaven He stands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tongue can bid me thence depart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tongue can bid me thence depart.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Satan tempts me to despair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tells me of the guilt within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Upward I look and see Him there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made an end to all my sin.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Because the sinless Savior died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sinful soul is counted free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2026-08-24T07:33:20Z</dcterms:created>
  <dcterms:modified xsi:type="dcterms:W3CDTF">2026-08-24T07:33:20Z</dcterms:modified>
</cp:coreProperties>
</file>