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తంబుర సితార నాదముతో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Thambura Sithaara Naadamutho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తంబుర సితార నాదముతో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క్రీస్తును వేడగ రారండి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Thambura Sithaara Naadamutho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Kreesthunu Vedaga Raarandi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ఇద్దరు ముగ్గురు కూడిన చోట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ఉంటాననిన స్వామికే (2)        ||తంబుర||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Iddaru Mugguru Koodina Chota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Untaananina Swaamike (2)          ||Thambura||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పాపులకై దిగి వచ్చెనట – రోగులకే వైద్యుడని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 పంక్తిని కూర్చొని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Paapulakai Digi Vachchenata – Rogulake Vaidyudani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 Pankthini Koorchoni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విందులు చేసిన యేసునకే – పేదల పాలిట పెన్నిధికే      ||తంబుర||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Vindulu Chesina Yesunake – Pedala Paalita Pennidhike           ||Thambura||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హృదయం ప్రభు మందిరమై – వెలుగులతో విలసిల్లి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శోధనలను సమిధలుగా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Hrudayam Prabhu Mandiramai – Velugulatho Vilasilli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Shodhanalanu Samidhalugaa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నరకాగ్నులలో పడవేసి – క్రీస్తును చేరగ పరుగిడవా        ||తంబుర||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Narakaagnulalo Padavesi – Kreesthunu Cheraga Parugidavaa       ||Thambura||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2026-02-25T09:14:48Z</dcterms:created>
  <dcterms:modified xsi:type="dcterms:W3CDTF">2026-02-25T09:14:48Z</dcterms:modified>
</cp:coreProperties>
</file>