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జయరాజు జెండా ఎత్తి చూపుచు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Jayaraaju Jendaa Eththi Choopuchu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వెళ్ళుదాం గెలిచెదం రక్షకుని నామమునను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Velludaan Gelichedan Rakshakuni Naamamunanu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విజయుడుగా యేలును భువిలో జ్యోతిర్మయముగ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Vijayudugaa Yelunu Bhuvilo Jyothirmayamuga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జయరాజు జెండా ఎత్తి చూపుచు - యుద్ధముచేయ వెళ్ళెదము-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జయమాలతోడ జయ మొందను - ఆనందముతో పాడెదము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Jayaraaju Jendaa Eththi Choopuchu - Yuddhamucheya Velledamu-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Jayamaalathoda Jaya Mondanu - Aanandamutho Paadedamu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శత్రుసైన్యము గర్జించి వచ్చినన్ - రాజుజెండా చూపెదము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గుమిగూడివచ్చి పోరాడినన్ - మేముజయ మొందెదము || వెళ్ళు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Shathrusainyamu Garjinchi Vachchinan - Raajujendaa Choopedamu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Gumigoodivachchi Poraadinan - Memujaya Mondedamu || Vellu 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ఏ దేశ జాతి బాషవారును - సువార్త వినుటచే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యేసునాథుని పాలన రోజులు - సమీపమైనందున || వెళ్ళు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E Desha Jaathi Baashavaarunu - Suvaartha Vinutache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Yesunaathuni Paalana Rojulu - Sameepamainanduna || Vellu 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ఆ మంచి కాలము వచ్చినంతనే - పరిపాలన చేయును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భక్తిహీనులెల్ల శూన్యులగుదురు - స్థిరపర్చు తన నీతి || వెళ్ళు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Aa Manchi Kaalamu Vachchinanthane - Paripaalana Cheyunu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Bhakthiheenulella Shoonyulaguduru - Sthiraparchu Thana Neethi || Vellu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2026-08-11T18:51:22Z</dcterms:created>
  <dcterms:modified xsi:type="dcterms:W3CDTF">2026-08-11T18:51:22Z</dcterms:modified>
</cp:coreProperties>
</file>