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హీనమైన బ్రతుకు నాది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Heenamaina Brathuku Naadi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హీనమైన బ్రతుకు నాది – ఘోర పాపిని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దాపు జేరితిని శరణు కోరితిని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Heenamaina Brathuku Naadi – Ghora Paapini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Daapu Jerithini Sharanu Korithini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నీవే నాకు 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లేరు ఎవ్వరు నాయను వారు      ||హీనమైన||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Neeve Naaku 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Leru Evvaru Naayanu Vaaru        ||Heenamaina||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మనిషికి మమత ఉన్నందుకా – గుండె కోత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 నిన్ను నింపుకున్నందుకా – విధి రాత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Manishiki Mamatha Unnandukaa – Gunde Kotha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Madilo Ninnu Nimpukunnandukaa – Vidhi Raatha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నన్ను కష్టాలు బాపు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కరుణామయా క్రీస్తేసువా      ||హీనమైన||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Nannu Kashtaalu Baapu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Karunaamayaa Kreesthesuvaa          ||Heenamaina||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తండ్రి కన్న మిన్న – నీ మధుర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భార్య భర్తల కన్న మిన్న – మారని నీ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Thandri Kanna Minna – Nee Madhura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Bhaarya Bharthala Kanna Minna – Maarani Nee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 కొరకు ప్రాణమర్పించిన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త్యాగ శీలివి నీకే స్తోత్రము        ||హీనమైన||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 Koraku Praanamarpinchina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Thyaaga Sheelivi Neeke Sthothramu        ||Heenamaina||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రేపు యేసు – మారనే మారవు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లోకులంత మారిపోయిన – స్థిరమైన 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Repu Yesu – Maarane Maaravu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Lokulantha Maaripoyina – Sthiramaina 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వెరువను జడియను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కంటి పాపను నను కాచే దైవమా         ||హీనమైన||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Veruvanu Jadiyanu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Kanti Paapanu Nanu Kaache Daivamaa        ||Heenamaina||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2026-02-25T09:22:19Z</dcterms:created>
  <dcterms:modified xsi:type="dcterms:W3CDTF">2026-02-25T09:22:19Z</dcterms:modified>
</cp:coreProperties>
</file>