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హృదయపూర్వక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Hrudayapoorvaka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హృదయపూర్వక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రాజుకే సమర్పణ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Hrudayapoorvaka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Raajuke Samarpana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నిత్యనివాసి సత్యస్వరూపి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దేవా మా స్తుతులు (2) 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Nithyanivaasi Sathyaswaroopi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Devaa Maa Sthuthulu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 కదిలించింది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మదిలో నివసించింది నీ కరుణ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 Kadhilinchindhi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Madhilo Nivasinchindhi Nee Karuna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ఉన్నతమైన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క్షేమాధారము రక్షణ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Unnathamaina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Kshemaadhaaramu Rakshana Maargamu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సహాయము నీవేగా (2) 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Sahaaymu Neevegaa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బ్రతుకు కాలమంతా స్తుతి కీర్తన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Brathuku Kaalamanthaa Sthuthi Keerthana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పాడెదను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 కరుణ సంపన్నుడా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Paadedhanu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 Karuna Sampannudaa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నిన్నే పూజింతును (2)         ||హృదయ||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Ninne Poojinthunu (2)        ||Hrudaya||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2026-02-25T09:15:46Z</dcterms:created>
  <dcterms:modified xsi:type="dcterms:W3CDTF">2026-02-25T09:15:46Z</dcterms:modified>
</cp:coreProperties>
</file>