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తెగులు నీ గుడారము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Thegulu Nee Gudaaramu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తెగులు నీ గుడారము సమీపించదయ్యా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అపాయమేమియు రానే రాదు రానే రాదయ్యా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Thegulu Nee Gudaaramu Sameepinchadayyaa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Apaayamemiyu Raane Raadu Raane Raadayyaa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లలల్లాలాలల్లా లలల్లాలాలల్లా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లలల్లాలాలల్లా లలల్లా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Lalallaalaalallaa Lalallaalaalallaa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Lalallaalaalallaa Lalallaa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ఉన్నతమైన దేవుని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నివాసముగా గొని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Unnathamaina Devuni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Nivaasamugaa Goni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ఆశ్చర్యమైన దేవుని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ఆదాయ పరచితివి (2)       ||ఏ తెగులు||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Aascharyamaina Devuni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Aadhaya Parachithivi (2)       ||Ae Thegulu||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రక్తముతో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సాతానున్ జయించితిని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Rakthamutho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 Jayinchithini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ఆత్మతోను వాక్యముతో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జయించెదను (2)       ||ఏ తెగులు||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Aathmathonu Vaakyamutho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Jayinchedhanu (2)       ||Ae Thegulu||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యొక్క నివాసము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పరలోక-మందున్నది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Yokka Nivaasamu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Paralokamandunnadi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రానైయున్న రక్షకుని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ఎదుర్కొన సిద్ధపడుమా (2)       ||ఏ తెగులు||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Raanaiyunna Rakshakuni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Edurkona Siddhapadumaa (2)       ||Ae Thegulu||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2026-02-25T09:34:19Z</dcterms:created>
  <dcterms:modified xsi:type="dcterms:W3CDTF">2026-02-25T09:34:19Z</dcterms:modified>
</cp:coreProperties>
</file>