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వారసులం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Vaarasulam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పరిశుద్దాత్మునికై – ప్రార్థన సలుపుదము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పరమాత్ముని రాక – బలము ప్రసాదింప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Parishuddhaathmunikai – Praarthana Salupudamu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Paramaathmuni Raaka – Balamu Prasaadimpa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ధరణిలో ప్రభువును జూపుటకై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సర్వాంగ హోమము జేయుదము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Dharanilo Prabhuvunu Jooputakai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Sarvaanga Homamu Jeyudamu (2) 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 కూటములు – అందరి గృహములలో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ఆనందముతోను – ఆరాధనలాయే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 Kootamulu – Andari Gruhamulalo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Aanandamuthonu – Aaraadhanalaaye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వీనుల విందగు పాటలతో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ధ్యానము చేయుచు మురియుదము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Veenula Vindagu Paatalatho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Dhyaanamu Cheyuchu Muriyudamu (2) 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 సాక్షుల కాలం – అవనిలో చెలరేగ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గతకాలపు సేవ – గొల్గొతా గిరి జేర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Hatha Saakshula Kaalam – Avanilo Chelarega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Gathakaalapu Seva – Golgotha Giri Jera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భీతులలో బహు రీతులలో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లోకము కాంక్షింతుము (2)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Bheethulalo Bahu Reethulalo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Lokamu Kaankshinthumu (2)  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వారసులం – ప్రేమ నివాసులము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యాత్రికులం – యేసుని దాసులము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Vaarasulam – Prema Nivaasulamu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Yaathrikulam – yesuni Daasulamu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యుగ సైనికులం – పరలోక పౌరులము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– నవ యుగ సైనికులం – పరలోక పౌరులము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Yuga Sainikulam – Paraloka Pourulamu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– Nava Yuga Sainikulam – Paraloka Pourulamu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సిలువ ప్రభు – సమాధి గెలుచుటకే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విజేత ప్రేమికులం – విధేయ బోధకులం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Siluva Prabhu – Samaadhi Geluchutake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Vijetha Premikulam – Vidheya Bodhakulam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 రక్షణ ప్రబలుటకై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ధ్వజముగ సిలువను నిలుపుదుము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 Rakshana Prabalutakai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Dhwajamuga Siluvanu Nilupudumu (2) 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చూచుటకై ప్రజలందరు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 మహిమను గాంచ – విశ్వమే మేము గోల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Choochutakai Prajalandaru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 Mahimanu Gaancha – Vishwame Mamu Gola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శుభములు గూర్చుచు మాలోన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శోభిల్లు యేసుని చూపుదుము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Shubhamulu Goorchuchu Maalona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Shobhillu Yesuni Choopudumu (2) 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దారుణ హింస లలో – దేవుని దూతలుగా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జ్వాలలలో – ఆగని జయములతో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Daaruna Himsalalo – Devuni Doothalugaa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Jwaalalalo – Aagani Jayamulatho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ప్రేమ సమర్పణతో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సర్వత్ర యేసుని కీర్తింతుము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Prema Samarpanatho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Sarvathra Yesuni Keertinthumu (2)         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2026-02-25T09:18:41Z</dcterms:created>
  <dcterms:modified xsi:type="dcterms:W3CDTF">2026-02-25T09:18:41Z</dcterms:modified>
</cp:coreProperties>
</file>