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నీకే అర్పించెదను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కడవరకు కాపాడుము ||పది||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పదివేలలోని అతికాంక్షణీయుడు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- వికారుడాయెన్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Padivelaloni Athikaangkshaneeyudu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- Vikaarudaayen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నానిమిత్తమే శాపగ్రస్టుడై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ఘోరసిలువను మోసి వహించెన్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గొప్ప ప్రేమ నేను మరువన్ జీవిత కాలములో ||పది||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గాయములను శిక్షానిందను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శాంతి నిమిత్తమే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శరీరములో పొందితివి నా ప్రియ యేసుదేవా ||పది||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అన్యాయమైన తీర్పును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వ్రేలాడెను హీన దొంగల మధ్య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సింహాసనమున నీతో నేనుండి సదా పాలించుటకే [1పది ||చ|| మరణము ద్వారా కృప నొసంగి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జీవము 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మహిమనుండి అధిక మహిమ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మార్పు నొందుటకే ||పది||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నీరూపం చూచి సిలువను మోసి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నడచి సేవను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2026-08-11T18:38:46Z</dcterms:created>
  <dcterms:modified xsi:type="dcterms:W3CDTF">2026-08-11T18:38:46Z</dcterms:modified>
</cp:coreProperties>
</file>