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is Thy Faithfulness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 for today and bright hope for tomorrow,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Blessings all mine, with ten thousand beside!     || Great||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“Great is Thy faithfulness,” O God my Father,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shadow of turning with Thee;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changest not, Thy compassions, they fail not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Thou hast been Thou forever wilt be.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“Great is Thy faithfulness!”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“Great is Thy faithfulness!”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Morning by morning new mercies I see;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have needed Thy hand hath provided—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“Great is Thy faithfulness,” Lord, unto me!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Summer and winter, and springtime and harvest,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Sun, moon and stars in their courses above,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with all nature in manifold witness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Thy great faithfulness, mercy and love.    || Great ||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Pardon for sin and a peace that endureth,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own dear presence to cheer and to guide;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2026-02-25T09:20:29Z</dcterms:created>
  <dcterms:modified xsi:type="dcterms:W3CDTF">2026-02-25T09:20:29Z</dcterms:modified>
</cp:coreProperties>
</file>