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సోదరులంతా ఐక్యతా కలిగి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Sodarulanthaa Aikyathaa Kaligi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మధురం మనోహరం 1 మనో|||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Madhuran Manoharan 1 Mano|||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సోదరులంతా ఐక్యతా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నివసించుట ఎంత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Sodarulanthaa Aikyathaa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Nivasinchuta Entha Melu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నివసించుట ఎంత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మనోహరం ఎంతో మనోహరం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Nivasinchuta Entha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Manoharan Entho Manoharan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సోదరులైక్యత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తలపైన పోసిన పరిమళ తైలము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Sodarulaikyatha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Thalapaina Posina Parimala Thailamu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మనోహరం - పరిమళం - ఎంత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అహరోను గడ్డము మీదుగ అంగీల అంచువరకు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Manoharan - Parimalan - Entha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Aharonu Gaddamu Meeduga Anggeela Anchuvaraku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జారెడు తైలం మనోహరం ||మనో||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సీయోను కొండలమైన వర్షించు హిమము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Jaaredu Thailan Manoharan ||Mano||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Seeyonu Kondalamaina Varshinchu Himamu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మనోహరం - హిమము - ఎంత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హెర్మోను కొండనుండి ప్రవహించు మంచు వంటి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Manoharan - Himamu - Entha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Hermonu Kondanundi Pravahinchu Manchu Vanti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ఐక్యత ఎంత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దివినుండి దైవకుమారుడు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Aikyatha Entha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Divinundi Daivakumaarudu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మనోహరం - యేసు - ఎంత మనోహరం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 జీవితాన - ఆ ప్రభుని దీవెన వాన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Manoharan - Yesu - Entha Manoharan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 Jeevithaana - Aa Prabhuni Deevena Vaana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2026-08-11T18:47:05Z</dcterms:created>
  <dcterms:modified xsi:type="dcterms:W3CDTF">2026-08-11T18:47:05Z</dcterms:modified>
</cp:coreProperties>
</file>