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రాజ్యము అది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Raajyamu 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శాపము లేని రాజ్యము - గొర్రెపిల్ల ఉండు రాజ్యము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ప్రభువే ప్రకాశించును - యుగయుగములు పరిపాలించున్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Shaapamu Leni Raajyamu - Gorrepilla Undu Raajyamu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Prabhuve Prakaashinchunu - Yugayugamulu Paripaalinchun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ఎల్లప్పుడు ఆనందమే - ఎల్లప్పుడు సంతోషమే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Ellappudu Aanandame - Ellappudu Santhoshame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క్రీస్తుని రాక ఏ క్షణమో - ఎదుర్కొన నీవు సంసిద్ధమా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నేడే యేసుని స్వీకరించు - క్రీస్తుకై నీవు జీవించుమా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Kreesthuni Raaka E Kshanamo - Edurkona Neevu Sansiddhamaa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Nede Yesuni Sveekarinchu - Kreesthukai Neevu Jeevinchumaa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ఎల్లప్పుడు ఆనందమే - ఎల్లపుడు సంతోషమే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Ellappudu Aanandame - Ellapudu Santhoshame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రాజ్యము అది నిశ్చలమైనది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Raajyamu Adi Nishchalamainadi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తరతరములకు యుగయుగములకు మార్పులేనిది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పరిశుద్ధులందరు స్తుతులు చెల్లించే - మహిమ రాజ్యమది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Tharatharamulaku Yugayugamulaku Maarpulenidi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Parishuddhalandaru Sthuthulu Chellinche - Mahima Raajyamadi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ప్రకాశమైన రాజ్యము - పరిశుద్ధులకె స్థానము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కన్నీరు లేని రాజ్యము - మరణము లేని రాజ్యము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Prakaashamaina Raajyamu - Parishuddhalake Sthaanamu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Kanneeru Leni Raajyamu - Maranamu Leni Raajyamu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ఎల్లప్పుడు ఆనందమే - ఎల్లప్పుడు సంతోషమే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Ellappudu Aanandame - Ellappudu Santhoshame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భోజనపానము కాని ఉత్తమమైన రాజ్యము - నీతి సమాధాన రాజ్యము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సూర్యచంద్రులు లేని రాజ్యము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Bhojanapaanamu Kaani Uththamamaina Raajyamu - Neethi Samaadhaana Raajyamu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Sooryachandrulu Leni Raajyamu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ఎల్లప్పుడు ఆనందమే - ఎల్లప్పుడు సంతోషమే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Ellappudu Aanandame - Ellappudu Santhoshame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జయించు వారిదే రాజ్యము - నీతిమంతులదే కిరీటము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జీవజలనది పారును - దేవుడే వాటిని త్రాగనిచ్చును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Jayinchu Vaaride Raajyamu - Neethimanthulade Kireetamu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Jeevajalanadi Paarunu - Devude Vaatini Thraaganichchunu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ఎల్లప్పుడు ఆనందమే - ఎల్లప్పుడు సంతోషమే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Ellappudu Aanandame - Ellappudu Santhoshame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2026-08-11T18:51:48Z</dcterms:created>
  <dcterms:modified xsi:type="dcterms:W3CDTF">2026-08-11T18:51:48Z</dcterms:modified>
</cp:coreProperties>
</file>