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 Lord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took my sickness and healed all my pain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You, Lord, thank You, Lord     ||With a grateful heart||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come before You today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there’s just one thing that I want to say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You, Lord, thank You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all You’ve given to me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all the blessings that I cannot see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You, Lord, thank You, Lord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a grateful heart, with a song of praise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an outstretched arm, I will bless Your Name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you, Lord, I just want to thank You,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You, Lord, I just want to thank You, Lord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You, Lord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all You’ve done in my life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took my darkness and gave me Your blight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You, Lord, thank You,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took my sin and my shame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2026-02-25T09:20:23Z</dcterms:created>
  <dcterms:modified xsi:type="dcterms:W3CDTF">2026-02-25T09:20:23Z</dcterms:modified>
</cp:coreProperties>
</file>