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ఏముంది నాలోనా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Emundi Naalonaa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యోగ్యతా లేని నన్ను ఎందుకు ఎన్నుకున్నావు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అర్హతా లేని నన్ను ఎందుకు ప్రత్యేకించావు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Yogyathaa Leni Nannu Enduku Ennukunnaavu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Arhathaa Leni Nannu Enduku Prathyekinchaavu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ఏముంది నాలోనా – ఏమైనా ఇవ్వగలనా (2)         ||ఏ యోగ్యత||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Emundi Naalona – Emainaa Ivvagalanaa (2)       ||Ae Yogyathaa||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మలినమైన దేహం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మార్పులేని మనస్సు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Malinamaina Deham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Maarpuleni Manassu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మనిషిగానే చేయరాని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కార్యములే చేసినానే (2)        ||ఏముంది||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Manishigaane Cheyaraani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Kaaryamule Chesinaane (2)    ||Emundi||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పుట్టుకలోనే పాపం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పాపులతో సహవాసం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Puttukalone Paapam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Paapulatho Sahavaasam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పలుమారులు నీ హృదయమును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గాయపరచితినయ్యా (2)        ||ఏముంది||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Palumaarulu Nee Hrudayamunu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Gaayaparachithinayyaa (2)    ||Emundi||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2026-02-25T09:15:31Z</dcterms:created>
  <dcterms:modified xsi:type="dcterms:W3CDTF">2026-02-25T09:15:31Z</dcterms:modified>
</cp:coreProperties>
</file>