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భయపడకుము ఓ చిన్న మందా దయగల మీ తండ్రి పిలుచుచున్నాడు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Bhayapadakumu O Chinna Mandaa Dayagala Mee Thandri Piluchuchunnaadu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భయపడకుము  ఓ చిన్న మందా -  దయగల మీ తండ్రి పిలుచుచున్నాడు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Bhayapadakumu  O Chinna Mandaa -  Dayagala Mee Thandri Piluchuchunnaadu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తన రాజ్యమంత నీ కీయగోరి (2) - ఉన్నత పిలుపు నీకు నిచ్చెను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తనరక్తమిచ్చి నిన్ను కొన్నాడు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Thana Raajyamantha Nee Keeyagori (2) - Unnatha Pilupu Neeku Nichchenu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Thanarakthamichchi Ninnu Konnaadu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దేవుని రాజ్య మహిమను బొంద - సువార్త ద్వారా నిన్ను పిలిచెను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నడువుము తగినట్లు ప్రభుకు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Devuni Raajya Mahimanu Bonda - Suvaartha Dvaaraa Ninnu Pilichenu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Naduvumu Thaginatlu Prabhuku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పరిశుద్ధులలో పాత్రునిచేయ - పరలోక పిలుపు నీకు నిచ్చెను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స్వాస్థ్యమును నీ కిచ్చున్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Parishuddhalalo Paathrunicheya - Paraloka Pilupu Neeku Nichchenu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Svaasthyamunu Nee Kichchun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అక్షయ నిర్మల వాడబారని - రక్షణ స్వాస్థ్యము భద్రపరచి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నిశ్చయముగా నిన్ను పిలిచెను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Akshaya Nirmala Vaadabaarani - Rakshana Svaasthyamu Bhadraparachi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Nishchayamugaa Ninnu Pilichenu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తన కుమారుని నీ కొరకీయ - వెనుదీయలేదు నీ ప్రియతండ్రి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స్వాస్థ్యమంత నీ కొర కిచ్చున్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Thana Kumaaruni Nee Korakeeya - Venudeeyaledu Nee Priyathandri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Svaasthyamantha Nee Kora Kichchun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ప్రైశుద్ధాత్మలో నిను శుద్ధిజేసి - పరిశుద్ధుల స్వాస్థ్యము నీ కీయ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తెరువ జేసెను నీ కన్నులను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Praishuddhaathmalo Ninu Shuddhijesi - Parishuddhala Svaasthyamu Nee Keeya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Theruva Jesenu Nee Kannulanu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సిలువలో యేసు చనిపోయి బ్రతికె - గెలిచె - సమాధి బలమీయ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యని పాడుము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Siluvalo Yesu Chanipoyi Brathike - Geliche - Samaadhi Balameeya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Yani Paadumu Neevu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2026-08-11T18:48:58Z</dcterms:created>
  <dcterms:modified xsi:type="dcterms:W3CDTF">2026-08-11T18:48:58Z</dcterms:modified>
</cp:coreProperties>
</file>