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రాజాధిరాజు మహిమాన్వితుడై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Raajaadhiraaju Mahimaanvithudai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రాజాధిరాజు - మహిమాన్వితుడై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Raajaadhiraaju - Mahimaanvithudai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మేఘావాహనుడై వచ్చుచున్నాడు (2)     ||రాజాధిరాజు||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Meghaavaahanudai Vachchuchunnaadu (2) ||Raajaadhiraaju||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ప్రాణ ప్రియుని స్వర్ణముఖము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Praana Priyuni Svarnamukhamu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తేజోమయుని చూడబోదుము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Thejomayuni Choodabodumu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తేజోమయుని చూడబోదుము    ||రాజాధిరాజు||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Thejomayuni Choodabodumu ||Raajaadhiraaju||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నిత్యానందము నిత్యజీవము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Nithyaanandamu Nithyajeevamu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ప్రభు సముఖములో అనుభవించెదము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Samukhamulo Anubhavinchedamu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ప్రభు సముఖములో అనుభవించెదము    ||రాజాధిరాజు||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Samukhamulo Anubhavinchedamu ||Raajaadhiraaju||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ఒక్కొక్కరిగా ప్రభుతో కలసి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Okkokkarigaa Prabhutho Kalasi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మహిమ నగరులో నివసించెదము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Mahima Nagarulo Nivasinchedamu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మహిమ నగరులో నివసించెదము    ||రాజాధిరాజు||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Mahima Nagarulo Nivasinchedamu ||Raajaadhiraaju||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2026-10-28T07:39:03Z</dcterms:created>
  <dcterms:modified xsi:type="dcterms:W3CDTF">2026-10-28T07:39:03Z</dcterms:modified>
</cp:coreProperties>
</file>