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 స్థలములలో సమాధానము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ప్రాప్తించె ప్రజ కొరకు ప్రభు జన్మముతోను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Sarvonnatha Sthalamulalo Samaadhaanamu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Praapthinche Praja Koraku Prabhu Janmamuthonu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అర్పణలు – ఉల్లముతో చెల్లింతుమ్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 రాజునకు – హోసన్నా ప్రభువునకు (2)      ||సర్వోన్నత||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Arpanalu – Ullamutho Chellinthum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 Raajunaku – Hosannaa Prabhuvunaku (2)       ||Sarvonnatha||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పశువుల పాకలో మనకు శిశువు జన్మించె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పొత్తిగుడ్డలలో చుట్టగ పవళించిన తండ్రి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Pashuvula Paakalo Manaku Shishuvu Janminche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Potthi Guddalatho Chuttaga Pavalinchina Thandri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ఆశ్చర్యకరుడు – ఆలోచనకర్త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నిత్యుండు సత్యుండు నిజ రక్షణ క్రీస్తు (2)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Aascharyakarudu – Aalochanakartha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Nithyundu Sathyundu Nija Rakshana Kreesthu (2)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వ్యసనములను బాప మొత్తబడుట కొరకై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సమాధానార్థ శిక్ష మోపబడుట కొరకై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Vyasanamulanu Baapa Motthabaduta Korakai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Samaadhanaardha Shiksha Mopabaduta Korakai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దోషము బాప – మానవరూపమున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జనియించె బాలుండు ఇమ్మానుయేలుండు (2)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Doshamu Baapa – Maanava Roopamuna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Janiyinche Baalundu Immaanuyelundu (2)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2026-02-25T09:27:52Z</dcterms:created>
  <dcterms:modified xsi:type="dcterms:W3CDTF">2026-02-25T09:27:52Z</dcterms:modified>
</cp:coreProperties>
</file>