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యేసుండు జన్మించె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Yesundu Janminche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యేసుండు జన్మించె రేయిలో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పాయక బెత్లెహేము ఊరిలో (2)  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Sri Yesundu Janminche Reyilo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Paayaka Bethlehemu Oorilo (2)        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కన్నియ మరియమ్మ గర్భమందున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ఇమ్మానుయేలనెడి నామమందున (2)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Kanniya Mariyamma Garbhamanduna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Immaanuyelanedi Naamamandunaa (2)      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సత్రమందున పశువులశాల యందున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దేవపుత్రుండు మనుజుండాయెనందునా (2)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Sathramanduna Pashuvulashaala Yanduna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Devaputhrundu Manujundaayenandunaa (2)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పొత్తి గుడ్డలతో చుట్టబడి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తొట్టిలో పరుండ బెట్టబడి (2)    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Potthi Guddalatho Chuttabadi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Thottilo Parunda Bettabadi (2)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గొల్లలెల్లరు మిగుల భీతిల్లగా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దెల్పె గొప్ప వార్త దూత చల్లగా (2)      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Gollalellaru Migula Bheethillagaa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Thelpe Goppa Vaartha Dootha Challaga (2)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కొరకొక్క శిశువు పుట్టెను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ధరను మన దోషములబోగొట్టెను (2)   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Korakokka Shishuvu Puttenu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Dharanu Mana Doshamulabogottenu (2)     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పరలోకపు సైన్యంబు గూడెను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మింట వర రక్షకుని గూర్చి పాడెను (2)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Paralokapu Sainyambu Goodenu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Minta Vara Rakshakuni Goorchi Paadenu (2)         ||Sri Yesundu||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అక్షయుండగు యేసు పుట్టెను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రక్షణంబు సిద్ధపరచెను (2)              ||శ్రీ యేసుండు||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Akshayundagu Yesu Puttenu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Rakshanambu Sidhdhaparachenu (2)  ||Sri Yesundu||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2026-02-25T09:27:44Z</dcterms:created>
  <dcterms:modified xsi:type="dcterms:W3CDTF">2026-02-25T09:27:44Z</dcterms:modified>
</cp:coreProperties>
</file>