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కనికరముల మా దేవా కృతజ్ఞతనర్పింతు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Kanikaramula Maa Devaa Kruthagnathanarpinthu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చెప్పనశక్యము - మహిమా యుక్తము నీవొసంగిన - సంతోషము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తప్పకుండ హల్లెలూయ - పాటపాడెదన్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Cheppanashakyamu - Mahimaa Yukthamu Neevosanggina - Santhoshamu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Thappakunda Hallelooya - Paatapaadedan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కనికరముల - మా దేవా - కృతజ్ఞతనర్పింతు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Kanikaramula - Maa Devaa - Kruthagnathanarpinthu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చేసిన - ఉపకారములకై ఆయన కేమి చెల్లింతును?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నామమున - ప్రార్థన జేసెదను (2) - రక్షణ పాత్రచేబూని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Chesina - Upakaaramulakai Aayana Kemi Chellinthunu?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Naamamuna - Praarthana Jesedanu (2) - Rakshana Paathrachebooni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యెహోవాకు నా - మ్రొక్కుబడి చెల్లింతు యెహోవా దాసుడను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ప్రజలలో - యెరూషలేములో - ఎల్లప్పుడు స్తుతింతు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Yehovaaku Naa - Mrokkubadi Chellinthu Yehovaa Daasudanu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Prajalalo - Yerooshalemulo - Ellappudu Sthuthinthu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తల్లి గర్భమున - రూపింపబడక మునుపే నన్ను - ఎరిగితివి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తల్లి గర్భమునుండి - బయలుపడకముందే - ప్రతిష్టించితివి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Thalli Garbhamuna - Roopimpabadaka Munupe Nannu - Erigithivi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Thalli Garbhamunundi - Bayalupadakamunde - Prathishtinchithivi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పూర్ణ మనస్సుతో - నన్ను వెదకిన నన్ను కనుగొందురంటివి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కరుణతో నీవే - నన్ను వెదకి - రక్షించితివి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Poorna Manassutho - Nannu Vedakina Nannu Kanugondurantivi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Karunatho Neeve - Nannu Vedaki - Rakshinchithivi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దూషకుడను - హింసకుడను హానికరుడనై యుంటిని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దాసునిగా నన్ను - జేసికొంటివి - దోషముల బాపి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Dooshakudanu - Hinsakudanu Haanikarudanai Yuntini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Daasunigaa Nannu - Jesikontivi - Doshamula Baapi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ఇది నీకొరకై - విరువబడిన నా శరీరమనియంటివి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ఇది నీ పాప - క్షమకొరకై - చిందిన రక్తమంటివి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Idi Neekorakai - Viruvabadina Naa Shareeramaniyantivi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Idi Nee Paapa - Kshamakorakai - Chindina Rakthamantivi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నీదు కృపతో - నాదు యేసు నన్ను నీవు -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కాదునాదు - క్రియలవలన - ఇది దేవుని వరమే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Needu Krupatho - Naadu Yesu Nannu Neevu -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Kaadunaadu - Kriyalavalana - Idi Devuni Varame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2026-08-11T18:40:21Z</dcterms:created>
  <dcterms:modified xsi:type="dcterms:W3CDTF">2026-08-11T18:40:21Z</dcterms:modified>
</cp:coreProperties>
</file>