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లేలెమ్ము సోదరీ సోదరుడా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Lelemmu Sodaree Sodarudaa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స్తెఫెనాది అపొస్తలులంత - అపవిత్రమైన ప్రజలమధ్య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కృపాళుదైన యేసుని చాటె - కృపనొందుచు ప్రభుని చాటండి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Sthephenaadi Aposthalulantha - Apavithramaina Prajalamadhya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Krupaludaina Yesuni Chaate - Krupanonduchu Prabhuni Chaatandi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అర్పించుడి మీదు హృదయములన్ - నెరవేర్చను దేవుని చిత్తమును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కర్తను సేవింపగను లెండి - వీరులుగా దావీదు వలెను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Arpinchudi Meedu Hrudayamulan - Neraverchanu Devuni Chiththamunu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Karthanu Sevimpaganu Lendi - Veerulugaa Daaveedu Valenu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యౌవనేచ్ఛలను విసర్జించి - యౌవన రక్తముతో మిము గొన్న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పావనుడగు యేసు ప్రభువునకై - చావను వెనుదీయక రారండి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Yauvanechchhalanu Visarjinchi - Yauvana Rakthamutho Mimu Gonna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Paavanudagu Yesu Prabhuvunakai - Chaavanu Venudeeyaka Raarandi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జీవించువాడనే కానంచు - జీవించుట ప్రభు కొరకే యంచు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గావించుము ప్రభు పనులిలలోన - జీవించు ప్రభు కొరకే యిలలో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Jeevinchuvaadane Kaananchu - Jeevinchuta Prabhu Korake Yanchu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Gaavinchumu Prabhu Panulilalona - Jeevinchu Prabhu Korake Yilalo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"నిద్రించుచున్న నీవు మేల్కొని లెమ్ము. క్రీస్తు నీ మీద ప్రకాశించును." ఎఫెసీయులకు Ephesians 5:14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"Nidrinchuchunna Neevu Melkoni Lemmu. Kreesthu Nee Meeda Prakaashinchunu." Epheseeyulaku Ephesians 5:14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 : లేలెమ్ము సోదరీ సోదరుడా - రక్షకుడేసుని సేవింప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 : Lelemmu Sodaree Sodarudaa - Rakshakudesuni Sevimpa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సత్యముతో ఆత్మతో దేవుని - సన్నిధి జేరి ఆరాధింప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ఆశ్చర్యకరుడు ఆలోచన - కర్త బలవంతుడు ప్రభుయేసు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Sathyamutho Aathmatho Devuni - Sannidhi Jeri Aaraadhimpa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Aashcharyakarudu Aalochana - Kartha Balavanthudu PrabhuYesu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రాజాధిరాజు మన ప్రభుయేసు - రాజ్యము నీయ మనకై వచ్చున్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రాజైన యేసు విజయము కల్గి - విజయుండు యేసుని చాటెదము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Raajaadhiraaju Mana PrabhuYesu - Raajyamu Neeya Manakai Vachchun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Raajaina Yesu Vijayamu Kalgi - Vijayundu Yesuni Chaatedamu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షద్రకు మేషాక బెద్నాగో - పౌరుషముతోడ ప్రభుశ్రమ నోర్చె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కరువైనను మీకు శ్రమలైన - కరుణించుచు ప్రభు మీతో నడుచున్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Shadraku Meshaaka Bednaago - Paurushamuthoda Prabhushrama Norche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Karuvainanu Meeku Shramalaina - Karuninchuchu Prabhu Meetho Naduchun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లేలెమ్ము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 Lelemmu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2026-08-11T18:51:13Z</dcterms:created>
  <dcterms:modified xsi:type="dcterms:W3CDTF">2026-08-11T18:51:13Z</dcterms:modified>
</cp:coreProperties>
</file>