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వరనామమే శరణము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Varanaamame Sharanamu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1వరనామమే - *శరణము శరణము - క్రీస్తు - వరనామమే - శరణము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||వర||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1Varanaamame - *Sharanamu Sharanamu - Kreesthu - Varanaamame - Sharanamu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Sharanan ||Vara||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పరమభక్త *వ్రాత - దురిత “సంఘాత *దు = స్తర వన జాత 'భీ - కరకీలి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యౌ క్రీస్తు ||వర||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Paramabhaktha *Vraatha - Duritha “Sangghaatha *Du = Sthara Vana Jaatha 'Bhee - Karakeeli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Yau Kreesthu ||Vara||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సారహీన సం - సార 'పారావార = "తారణ కారణ - *తరణి యైన 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Saaraheena San - Saara 'Paaraavaara = "Thaarana Kaarana - *Tharani Yaina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||Vara||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యూద దేశమునందు - నుండు బేత్లేహేమున = యూదు లను జనులలో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పాదుకొన్న క్రీస్తు ||వర||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Yooda Deshamunandu - Nundu Bethlehemuna = Yoodu Lanu Janulalo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Paadukonna Kreesthu ||Vara||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ఇలలో పాపపు మాన - వుల నెల్ల మోక్ష “సం = కలితులం జేయంగ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నొందిన క్రీస్తు ||వర||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Ilalo Paapapu Maana - Vula Nella Moksha “San = Kalithulan Jeyangga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Nondina Kreesthu ||Vara||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పేఏచియున్నటి పి - శాచభారపు కాడి = మోసి దుఃఖించెడు - నీచులకును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||వర||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Peechiyunnati Pi - Shaachabhaarapu Kaadi = Mosi Duhkhinchedu - Neechulakunu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||Vara||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కొల్లగాను బాప - మెల్లం జేసి దాని = కుల్లములోందల్ల - డిల్లువారికిం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||వర||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Kollagaanu Baapa - Mellan Jesi Daani = Kullamulondalla - Dilluvaarikin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||Vara||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2026-08-11T18:42:12Z</dcterms:created>
  <dcterms:modified xsi:type="dcterms:W3CDTF">2026-08-11T18:42:12Z</dcterms:modified>
</cp:coreProperties>
</file>