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Speak, O Lord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 O Lord, and renew our minds;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grasp the heights of Your plans for us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Truths unchanged from the dawn of time,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will echo down through eternity.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by grace we'll stand on Your promises;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by faith we'll walk as You walk with us.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Speak, O Lord, till your church is built,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earth is filled with your glory.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2005 THANKYOU MUSIC(PRS) ADM WORLDWIDE AT CAPITOLCMGPUBLISHING.COM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EXCLUDING EUROPE WHICH IS ADM BY INTEGRITYMUSIC.COM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Speak, O Lord, as we come to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receive the food of Your Holy Word.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Your Truth, plant it deep in us;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Shape and fashion us in Your likeness;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the light of Christ might be seen today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our acts of love and our deeds of faith.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 O Lord, and fulfill in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your purposes for your glory.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us Lord, full obedience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reverence, true humility.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 our thoughts and our attitudes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radiance of Your purity.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 our faith to rise, cause our eyes to see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majestic love and authority.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Words of power that can never fail;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their truth prevail over unbelief.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2026-08-24T07:35:19Z</dcterms:created>
  <dcterms:modified xsi:type="dcterms:W3CDTF">2026-08-24T07:35:19Z</dcterms:modified>
</cp:coreProperties>
</file>