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యేసు రక్షకా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Yesu Rakshakaa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 యేసు, రక్షకా 2. నేనైతే పాపిని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పిల్చు విందును నీవే నా ప్రాపపు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Yesu, Rakshakaa 2. Nenaithe Paapini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Pilchu Vindunu Neeve Naa Praapapu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పై నా పాపము నా దోష మెల్ల కడిగి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నివృత్తి చేసితి. పవిత్రపర్చుము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Pai Naa Paapamu Naa Dosha Mella Kadigi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Nivruththi Chesithi. Pavithraparchumu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॥యేసు, వచ్చెదన్‌ 3. అశక్తుం డనౌ నన్‌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6 జేర్చుము నీవే స్థాపించుము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॥Yesu, Vachchedan 3. Ashakthun Danau 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6 Jerchumu Neeve Sthaapinchumu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నన్‌ నీ రక్తమందున విశ్వాస ధైర్య బలముల్‌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పవిత్ర పర్చుము ॥ నాలో బుట్టించుము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 Nee Rakthamanduna Vishvaasa Dhairya Balamul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 Parchumu ॥ Naalo Buttinchumu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2026-08-11T18:52:34Z</dcterms:created>
  <dcterms:modified xsi:type="dcterms:W3CDTF">2026-08-11T18:52:34Z</dcterms:modified>
</cp:coreProperties>
</file>