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జననము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Jananamu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జననము లోకానికెంతో వరము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గానాల క్రిస్మస్ దినము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Jananamu Lokaanikentho Varamu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 Gaanaala Christmas Dinamu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ఆహాహహా హల్లెలూయా… ఓహోహొహో హోసన్నా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Aahaahahaa Hallelooyaa… Ohohohoo Hosannaa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బెత్లెహేములో పశులపాకలో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పొత్తిళ్ళలో మరియ ఒడిలో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Bethlehemulo Pashulapaakalo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Poththillalo Mariya Odilo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పవళించినాడు ఆనాడు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హృదిని కోరాడు నేడు (2)          ||ఆహాహహా||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Pavalinchinaadu Aanaadu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Hrudini Koraadu Nedu (2)         ||Aahaahahaa||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గొల్లలంతా పూజించిరి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జ్ఞానులంతా ఆరాధించిరి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Gollalanthaa Poojinchiri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Gnaanulanthaa Aaraadhinchiri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అర్పించుము నీ హృదయం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ఆరాధించుము ప్రభు యేసున్ (2)      ||ఆహాహహా||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Arpinchumu Nee Hrudayam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Aaraadhinchumu Prabhu Yesun (2)      ||Aahaahahaa||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2026-02-25T09:29:16Z</dcterms:created>
  <dcterms:modified xsi:type="dcterms:W3CDTF">2026-02-25T09:29:16Z</dcterms:modified>
</cp:coreProperties>
</file>