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కరిగే కొడుకు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Karige Koduku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 సాంబ్రాణి అర్పించి రారాజు యాజకుడు అని యెంచి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మొకరించి బహుమతులిచ్చి ఆ మహిమంతా మనసుకు తెలిపి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Saambraani Arpinchi – Raaraaju Yaajakudu Ani Yenchi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Mokarinchi Bahumathulichchi – Aa Mahimanthaa Manasuku Thelpi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బోళము నెందుకు తెచ్చిరి ఓ యమ్మ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మరణపు సూచిక కంటివా మరియమ్మా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Bolamunenduku Thechchiri O Yamma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Maranapu Soochika Kantivaa Mariyammaa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బోరున వచ్చిన కన్నీరేదమ్మా నీ గుండెను గుచ్చిన తరుణం కదా అమ్మా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మనకోసమేనమ్మా…        ||అన్ని తెలిసిన||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Boruna Vachchina Kanneeredammaa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Gundenu Guchchina Tharunam Kadaa Ammaa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ఎనిమిదో దినమున యెరూషలేము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 యేసు అని పెట్టి ఎంతగానో మురిసిరి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Enimido Dinamuna Yerushalemu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 Yesu Ani Petti Enthagaano Murisiri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సిమోయోను వచ్చెను ఆ శిశువును చూసేను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సంబరపడుచు బహు నెమ్మది నొందెను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Simiyonu Vachchenu Aa Shishuvunu Choosenu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Sambarapaduchu Bahu Nemmadi Nondenu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ఆత్మ నింపబడి ఎత్తుకుని – మన లోక రక్షణ కై ముద్దాడి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తనువు చాలింప తృప్తిపడి – ఆ మహిమంతా జనులకు తెలిపి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Aathma Nimpabadi Etthukoni – Mana Loka Rakshanakai Muddaadi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Thanuvu Chaalimpa Thrupthipadi – Aa Mahimanthaa Janulaku Thelipi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హృదయములో ఖడ్గము దూరునని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సిలువలో త్యాగం నీకు నేర్పేనమ్మా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Hrudayamulo Khadgamu Doorunani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Siluvalo Thyaagam Neeku Nerpenammaa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నొందిన ధన్యత నీదమ్మా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మరణము గెలిచిన తనయుని తల్లివమ్మా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Nondina Dhanyatha Needammaa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Maranam Gelichina Thanayuni Thallivammaa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మనకోసమేనమ్మా…        ||అన్ని తెలిసిన||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Manakosamenammaa…         ||Anni Thelisina||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తెలిసిన తల్లి మరియమ్మా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వెన్న మనసులో వేదన ఏందమ్మా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Thelisina Thalli Mariyammaa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Venna Manasulo Vedana Endammaa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కరిగే కొడుకును కన్నది నువ్వమ్మా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గుండెలో బరువును తీసేదెవరమ్మా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Karige Kodukunu Kannadi Nuvvammaa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Gundelo Baruvunu Theesedevarammaa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 సిలువలో తనయుని పలుమార్లు తలచి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నిలువెల్ల వణికి నిదురంత పోయేనా..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 Siluvalo Thanayuni Palumaarlu Thalachi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Niluvella Vaniki Nidurantha Poyenaa..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పుట్టినరోజులు పండుగలేవమ్మా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కారణజన్ముడు కరుణామయుడమ్మా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Puttinarojulu Pandugalevammaa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Kaaranajanmudu Karunaamayudammaa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గట్టిగ పట్టిన ఆపగ లేవమ్మా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గొల్గొతా గమనం తప్పదు ఓయమ్మ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Gattiga Pattina Aapaga Levammaa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Golgothaa Gamanam Thappadu Oyamma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మనకోసమేనమ్మా…        ||అన్ని తెలిసిన||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Manakosamenammaa…        ||Anni Thelisina||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గొల్లలంతా కలిసి మెల మెల్లగ చేరిరి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పిల్లన గ్రోవితో లాలిపాటను పాడిరి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Gollalanthaa Kalisi Mela Mellaga Cheriri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Pillanagrovitho Laali Paatanu Paadiri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తూరుపు దేశపు జ్ఞానుల మంటిరి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చుక్కను కనుగొని బహు చక్కగా చేరిరి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Thoorupu Deshapu Gnaanulamantiri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Chukkanu Kanugoni Bahu Chakkagaa Cheriri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2026-02-25T09:26:37Z</dcterms:created>
  <dcterms:modified xsi:type="dcterms:W3CDTF">2026-02-25T09:26:37Z</dcterms:modified>
</cp:coreProperties>
</file>