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మేలుకో మహిమ 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 Mahima Raaju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పరమందు – ప్రభుక్రీస్తు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– ఓ ప్రియుండా (2)   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Paramandu – Prabhu Kreesthu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– O Priyundaa (2)         ||Meluko||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కరుణలేని – ఓ మరణమా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నీకు జయమగునా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Leni – O Maranamaa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Neeku Jayamagunaa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సంహా – రుండేసు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త్వరగా – రానై యున్నాడు (2)   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Samhaa – Rundesu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Thvaragaa – Raanaiyunnaadu (2)         ||Meluko||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మాంసలోక – పిశాచాదులు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 పరచ – విజృంభించిన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Maamsa Loka – Pishaachaadulu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Himsa Paracha – Vijrumbinchina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లేశమైనను – జడియకుము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– కాచుకొనుము (2)   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Leshamainanu – Jadiyakumu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– Kaachukonumu (2)         ||Meluko||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 – చేయకుమా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రేపకుమా – దైవ కోపమును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Paapamunu – Cheyakumaa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Repakumaa – Daiva Kopamunu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శాపమును – తప్పుకొని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శ్రద్ధతో – కాచుకొనుమా (2)   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Shaapamunu Thappukoni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Shradhdhatho – Kaachukonumaa (2)         ||Meluko||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మేలుకో! మహిమ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వేగమే రానై 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Meluko! Mahima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Vegame Raanaiyunnaadu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పరమునుండి – బూర ధ్వనితో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అరయు నేసు – ఆర్భాటముతో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Nundi – Boora Dhwanitho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Arayu Nesu – Aarbhaatamutho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సర్వలోకము – తేరిచూచును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త్వరపడు ఓ ప్రియుండా (2)   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Sarvalokamu – Theri Choochunu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Thvarapadu O Priyundaa (2)         ||Meluko||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గురుతులెల్ల – ధరణియందు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సరిగ చూడ – జరుగుచుండ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Guruthulella – Dharaniyandu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Sariga Chooda – Jaruguchunda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చిరునవ్వుతో – చేరి ప్రభుని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త్వరపడు ఓ ప్రియుండా (2)   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Chirunavvutho – Cheri Prabhuni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Thvarapadu O Priyundaa (2)         ||Meluko||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క్రీస్తునందు – మృతులెల్లరు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కడబూర – మ్రోగగానే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Nandu – Mruthulellaru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Kadaboora – Mrogagaane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క్రీస్తువలె – తిరిగి లేతురు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లేతువా? నీవు ప్రియుడా (2)       ||మేలుకో||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Vale – Thiri Lethuru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Lethuvaa? Neevu Priyudaa (2)         ||Meluko||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అరయంగ – పరిశుద్ధులు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మురిసెదరు – అక్షయ దేహులై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Arayanga – Parishuddhulu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Murisedaru – Akshaya Dehulai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2026-02-25T09:33:08Z</dcterms:created>
  <dcterms:modified xsi:type="dcterms:W3CDTF">2026-02-25T09:33:08Z</dcterms:modified>
</cp:coreProperties>
</file>