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యేసు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Yesu Neeku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శమదమ ప్రేమ - కృపా వినయ - సద్గుణములనెడి - భూషణముల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నిమిడియున్నట్టి - తనువు దాల్చి - క్రమముగానందు - దైవత్వము కనుపరచినావు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Shamadama Prema - Krupaా Vinaya - Sadgunamulanedi - Bhooshanamula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Nimidiyunnatti - Thanuvu Daalchi - Kramamugaanandu - Daivathvamu Kanuparachinaavu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విమలోపదేశముల్ వివిధంబుగా శిష్య - సముదయమునకు నుత్తముగా బోధించి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యమిత పాపహరంబునకు భువినవతరించిన మేను సిలువను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Vimalopadeshamul Vividhambugaa Shishya - Samudayamunaku Nuththamugaa Bodhinchi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Yamitha Paapaharambunaku Bhuvinavatharinchina Menu Siluvanu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శ్రమను మృతికల్పించి మృత్యువు - జంపి జీవించిన మహాత్మా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Shramanu Mruthikalpinchi Mruthyuvu - Jampi Jeevinchina Mahaathmaa ||Vandanamayyaa||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- యేసు నీకు - వందనమయ్యా - మా కోరిక - లందియ్యవయ్యా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 నీ సుందర పాదారవిందములకు భక్తి - వినతులు గావింతు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- Yesu Neeku - Vandanamayyaa - Maa Korika - Landiyyavayyaa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 Nee Sundara Paadaaravindamulaku Bhakthi - Vinathulu Gaavinthu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సందియంబులులేని పరమానందమున నీయందు డెందము - పొందుపడం జేయవె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- నందనా పాపేంధనాగ్ని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Sandiyambululeni Paramaanandamuna Neeyandu Dendamu - Pondupadam Jeyave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- Nandanaa Paapendhanaagni ||Vandanamayyaa||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 దైవత్వములు - రెండుగూడి - పరిపూర్ణమైన - దేహాత్మలు - ధరియించి 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లేశంబయిన - దురితంబులేని - యవతారము - నెరవుగా దాల్చి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Nara Daivathvamulu - Rendugoodi - Paripoornamaina - Dehaathmalu - Dhariyinchi 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Leshambayina - Durithambuleni - Yavathaaramu - Neravugaa Daalchi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ధరణికి నేతెంచి నిరయార్హులగు సర్వ - నరుల రక్షింప నీ కరుణా ప్రవాహము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విరివిగా పరుగెత్తం జేయుచు - విమలమగు నీ ప్రాణరక్తము - లరుదుగా సమర్పణము చేసియు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Dharaniki Nethenchi Nirayaarhulagu Sarva - Narula Rakshimpa Nee Karunaa Pravaahamu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Virivigaa Parugeththam Jeyuchu - Vimalamagu Nee Praanarakthamu - Larudugaa Samarpanamu Chesiyu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లేచితివో మహా ప్రభూ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Lechithivo Mahaa Prabhoo ||Vandanamayyaa||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పుణ్యమందు - నమ్ముకొనెడి - యే పాపియైన - తక్షణమున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శాపంబుం బాసి - త్రాణగలిగి - నీ సజ్ఞనుండు - కృపవానిని - కాపాడుచుండు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Punyamandu - Nammukonedi - Ye Paapiyaina - Thakshanamuna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Shaapambum Baasi - Thraanagaligi - Nee Sajnyanundu - Krupavaanini - Kaapaaduchundu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దీపించు భవదీయ దివ్య వాగ్దత్తంబు - లాపత్సరంపరల కడ్డుపడుచు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యోగద భారమెల్లను - మోసి యోపికనుండ నేర్చిన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Deepinchu Bhavadeeya Divya Vaagdaththambu - Laapathsaramparala Kaddupaduchu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Yogada Bhaaramellanu - Mosi Yopikanunda Nerchina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పుణ్యుండగుచు నాత్మను - భవ్య సుఖమఖిలంబుం బడయును ||వందనమయ్యా||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Punyundaguchu Naathmanu - Bhavya Sukhamakhilambum Badayunu ||Vandanamayyaa||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2026-08-11T18:41:53Z</dcterms:created>
  <dcterms:modified xsi:type="dcterms:W3CDTF">2026-08-11T18:41:53Z</dcterms:modified>
</cp:coreProperties>
</file>