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రాత్రింబవళ్లు పాడెదను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Raathrimbavallu Paadedanu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ఎన్ని శ్రమలు వచ్చినను - సన్నుతింతు నా ప్రభున్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ఘనత మహిమ కర్హుడని - హల్లెలూయ పాడెదన్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Enni Shramalu Vachchinanu - Sannuthinthu Naa Prabhun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Ghanatha Mahima Karhudani - Hallelooya Paadedan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రాత్రింబవళ్లు పాడెదను  - యేసు నామం - క్రీస్తు నామం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Raathrimbavallu Paadedanu  - Yesu Naaman - Kreesthu Naaman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పురుగు వంటి నరుడ నాకు - ప్రభువు రాజ్య మియ్యదలచి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పరమునుండి ధరకేతెంచి (2) - ప్రాణమున్ బలిగా నిచ్చె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Purugu Vanti Naruda Naaku - Prabhuvu Raajya Miyyadalachi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Paramunundi Dharakethenchi (2) - Praanamun Baligaa Nichche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ఎన్నిక లేని చిన్నమంద -భయపడకు నీవిలన్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ఘనమైన పరమతండ్రి - రాజ్యమివ్వ నిష్టపడెన్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Ennika Leni Chinnamanda -Bhayapadaku Neevilan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Ghanamaina Paramathandri - Raajyamivva Nishtapaden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 కూపమునందు నేను - పడి చెడి యుండ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గొప్ప రక్షణ నిచ్చి పరమ - రాజ్యమందు చేర్చెను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 Koopamunandu Nenu - Padi Chedi Yunda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Goppa Rakshana Nichchi Parama - Raajyamandu Cherchenu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నీతి హీనుడనైన నాకు - నీతి రాజ్యమివ్వదలచి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 రక్షణ వస్త్రములను - ప్రీతి తోడ తొడిగెను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Neethi Heenudanaina Naaku - Neethi Raajyamivvadalachi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 Rakshana Vasthramulanu - Preethi Thoda Thodigenu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పేరుపెట్టి పిలచినన్ను - పరమ రాజ్యమును తండ్రి"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వారసునిగా నన్ను జేసి - వైరినిల సిగ్గుపరచెన్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Perupetti Pilachinannu - Parama Raajyamunu Thandri"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Vaarasunigaa Nannu Jesi - Vairinila Sigguparachen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పరమునందు దూతలు - వింత పొందునట్లుగా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ఏర్పరచుకొంటివి నరుని - నరుడు ఏపాటి వాడు?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Paramunandu Doothalu - Vintha Pondunatlugaa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Erparachukontivi Naruni - Narudu Epaati Vaadu?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దానియేలు షద్రక్ మేషాక్ - అబెద్నెగో యనువారలన్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చిన్నమందగాను జేసి - రాజ్యమేల జేసెన్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Daaniyelu Shadrak Meshaak - Abednego Yanuvaaralan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Chinnamandagaanu Jesi - Raajyamela Jesen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2026-08-11T18:48:22Z</dcterms:created>
  <dcterms:modified xsi:type="dcterms:W3CDTF">2026-08-11T18:48:22Z</dcterms:modified>
</cp:coreProperties>
</file>