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soul: thy Jesus can repay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His own fullness all He takes away.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soul: the hour is hastening 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shall be forever with the Lord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disappointment, grief and fear are gone,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Sorrow forgot, love's purest joys restored.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soul: when change and tears are past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safe and blessèd we shall meet at last.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soul: the Lord is on thy side;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Bear patiently the cross of grief or pain.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Leave to thy God to order and provide;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every change, He faithful will remain.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soul: thy best, thy heavenly Friend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thorny ways leads to a joyful end.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soul: thy God doth undertake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guide the future, as He has the past.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hope, thy confidence let nothing shake;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now mysterious shall be bright at last.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soul: the waves and winds still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voice Who ruled them while He dwelt below.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my soul: when dearest friends depart,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is darkened in the vale of tears,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shalt thou better know His love, His heart,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comes to soothe thy sorrow and thy fears.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2026-08-24T07:33:17Z</dcterms:created>
  <dcterms:modified xsi:type="dcterms:W3CDTF">2026-08-24T07:33:17Z</dcterms:modified>
</cp:coreProperties>
</file>