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ఓపాపి జీవపు యూటకురా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Opaapi Jeevapu Yootakuraa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 పాటపాడెదవు - చల్లని ఆత్మవలన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నాథుని నీవు వెదకిన - సాధుగ ఈవుల నిచ్చున్ ||తామ||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 Paatapaadedavu - Challani Aathmavalana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Naathuni Neevu Vedakina - Saadhuga Eevula Nichchun ||Thaama||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తామసము చేయకుము - తరుణమును వీడకుము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Thaamasamu Cheyakumu - Tharunamunu Veedakumu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కృపతో నిన్ను రక్షించును - కృపతో రమ్మనెను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Krupatho Ninnu Rakshinchunu - Krupatho Rammanenu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ఓపాపి జీవపు యూటకురా - పాపభారము తోడరా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రక్షకుడు నిన్ను పిల్చుచున్నాడు - అక్షయ జీవమీయను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Opaapi Jeevapu Yootakuraa - Paapabhaaramu Thodaraa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Rakshakudu Ninnu Pilchuchunnaadu - Akshaya Jeevameeyanu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ఉన్న పాటున రమ్ము యేసు నొద్దకు - పన్నుగ కాచియున్నాడు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సింధుర పాపమైనను - బంధరముగ మాయమౌ ||తామ||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Unna Paatuna Rammu Yesu Noddaku - Pannuga Kaachiyunnaadu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Sindhura Paapamainanu - Bandharamuga Maayamau ||Thaama||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రక్షకుని వాక్కులన్నియు - రయమున నమ్ముచు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పశ్చాత్తాపమొందువారలకు - నిశ్చయ రక్షణ నిచ్చున్ ||తామ||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Rakshakuni Vaakkulanniyu - Rayamuna Nammuchu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Pashchaaththaapamonduvaaralaku - Nishchaya Rakshana Nichchun ||Thaama||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పాపి మనస్సు మారునపుడు - పరమందలి దూతలు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సంతోషగాన వితతులచే - వింతగ పాడుదురు ||తామ||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Paapi Manassu Maarunapudu - Paramandali Doothalu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Santhoshagaana Vithathulache - Vinthaga Paaduduru ||Thaama||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వాక్కుల నెరవేర్చిన యేసు - మాట తప్పనివాడు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సాకు చెప్పువారల నెల్ల - శిక్షకై నియమించెను ||తామ||"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Vaakkula Neraverchina Yesu - Maata Thappanivaadu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Saaku Cheppuvaarala Nella - Shikshakai Niyaminchenu ||Thaama||"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యేసు నంగీకరించువారలను - చేయును శుద్ధులుగా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యెల్లరకును మేలుచేసెను - పిల్చుచున్నాడిపుడు ||తామ||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Yesu Nanggeekarinchuvaaralanu - Cheyunu Shuddhulugaa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Yellarakunu Meluchesenu - Pilchuchunnaadipudu ||Thaama||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2026-08-11T18:44:04Z</dcterms:created>
  <dcterms:modified xsi:type="dcterms:W3CDTF">2026-08-11T18:44:04Z</dcterms:modified>
</cp:coreProperties>
</file>