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ఆశపడకు ఈ లోకం కోసం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Aashapadaku Ee Lokam Kosam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జాతి కొరకు ఉపవాస దీక్షతో – పోరాడిన ఎస్తేరు రాణిలా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కొరకు తన అత్తను విడువక – హత్తుకున్న రూతమ్మ ప్రేమలా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Jaathi Koraku Upavaasa Deekshatho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Poraadina Estheru Raanilaa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కన్నీళ్లతో ప్రభు కాళ్ళు కడిగి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కురులతో తుడిచిన మగ్దలీనలా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Koraku Thana Atthanu Viduvaka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Hatthukunna Roothamma Premalaa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హన్నా వలె మన దోర్కా 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ప్రిస్కిల్ల వోలె విశ్వాస వనితలా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Kanneellatho Prabhu Kaallu Kadigi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Kurulatho Thudichina Magdaleenalaa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దీక్షయే వారసత్వమై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అనంత రాజ్యపు నిత్య స్వాస్థ్యమై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Hannaa Vale Mana Dorkaa 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Priskilla Vole Vishwaasa Vanithalaa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పవిత్రమైన హృదయము కలిగి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కొరకు జీవించాలమ్మా (2)           ||ఆశపడకు||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Deekshaye Vaarasathvamai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Anantha Raajyapu Nithya Swaasthyamai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ఆశపడకు ఈ లోకం కోసం చెల్లెమ్మా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ఆశించేది ఏదైనా అది మట్టేనమ్మా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Aashapadaku Ee Lokam Kosam Chellemmaa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Aashinchedi Edainaa Adi Mattenammaa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 ఆశించేది ఏదైనా అది మట్టేనమ్మా          ||ఆశపడకు||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 Aashinchedi Edainaa Adi Mattenammaa       ||Aashapadaku||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ఆశలు రేపే సుందర దేహం – మట్టి బొమ్మ ఓ చెల్లెమ్మా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దేహం కోరేదేదైనా – అది మట్టిలోనే పుట్టిందమ్మా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Aashalu Repe Sundara Deham – Matti Bomma O Chellemmaa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Deham Korededainaa – Adi Mattilone Puttindammaa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వెండి బంగారు వెలగల వస్త్రం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పరిమళ పుష్ప సుగంధములు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Vendi Bangaaru Velagala Vasthram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Parimala Pushpa Sugandhamulu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మట్టిలోనుండి వచ్చినవేనని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మరువబోకు నా చెల్లెమ్మా (2)           ||ఆశపడకు||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Mattilonundi Vachchinavenani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Maruvaboku Naa Chellemmaa (2)         ||Aashapadaku||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అందమైన ఓ సుందర స్త్రీకి – గుణములేక ఫలమేమమ్మా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పంది ముక్కున బంగారు కమ్మీ – పెట్టిన ఫలితం లేదమ్మా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Andamaina O Sundara Sthreeki – Gunamuleka Phalamemammaa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Pandi Mukkuna Bangaru Kammee – Pettina Phalitham Ledammaa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అందమైన ఆ దీనా షెకెములు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హద్దులేక ఏమయ్యిందమ్మా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Andamaina Aa Deena Shekemulu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Hadduleka Emayyindammaa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అంతరంగమున గుణముకలిగిన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శారా చరిత్రకెక్కిందమ్మా (2)           ||ఆశపడకు||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Antharangamuna Gunamukaligina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Shaaraa Charithrakekkindammaa (2)         ||Aashapadaku||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2026-02-25T09:17:37Z</dcterms:created>
  <dcterms:modified xsi:type="dcterms:W3CDTF">2026-02-25T09:17:37Z</dcterms:modified>
</cp:coreProperties>
</file>