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దినములలో దేవోక్తి అరుదాయెను దేవునివార్త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Dinamulalo Devokthi Arudaayenu Devunivaartha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యెహోవా పట్టణమని - ఇశ్రాయేలు పరిశుద్ధ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దేవుని సీయోనని - నీకు పేరు పెట్టెదరు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Yehovaa Pattanamani - Ishraayelu Parishuddha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Devuni Seeyonani - Neeku Peru Pettedaru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దినములలో దేవోక్తి (2) - అరుదాయెను - దేవునివార్త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Dinamulalo Devokthi (2) - Arudaayenu - Devunivaartha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దినములలో దేవోక్తి 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Dinamulalo Devokthi 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 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దైవోక్తి ప్రత్యక్షత - దొరుకునదే - అరుదాయెనట - ఆదినములలో దేవోక్తి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 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Daivokthi Prathyakshatha - Dorukunade - Arudaayenata - Aadinamulalo Devokthi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ఇశ్రాయేలీయుల కానాడు (2) - యే రాజు లేకపోయె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తనయిష్టానుసారముగా (2) - తిరుగుచుండెను ప్రతివాడు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Ishraayeleeyula Kaanaadu (2) - Ye Raaju Lekapoye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Thanayishtaanusaaramugaa (2) - Thiruguchundenu Prathivaadu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పరమ తండ్రి మందసము - చెరపట్టబడినందున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ప్రభావము పోయెను - ప్రభుని ప్రజలలో నుండి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Parama Thandri Mandasamu - Cherapattabadinanduna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Prabhaavamu Poyenu - Prabhuni Prajalalo Nundi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దావీదంతకంతకు - దినదినము వర్థిల్లెను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సైన్యములధిపతి యెహోవా - సర్వదా తనతోడై యుండెను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Daaveedanthakanthaku - Dinadinamu Varthillenu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Sainyamuladhipathi Yehovaa - Sarvadaa Thanathodai Yundenu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సొలమోనర్పించిన - బలుల నగ్ని కాల్చగనే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ప్రభుని ఆలయమంతయు - ప్రభావముతో నిండెను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Solamonarpinchina - Balula Nagni Kaalchagane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Prabhuni Aalayamanthayu - Prabhaavamutho Nindenu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లెమ్ము తేజరిల్లుము - నీకు వెలుగు కలిగెను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యెహోవా తండ్రి మహిమ - నీ మీద నుదయించెను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Lemmu Thejarillumu - Neeku Velugu Kaligenu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Yehovaa Thandri Mahima - Nee Meeda Nudayinchenu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2026-08-11T18:37:18Z</dcterms:created>
  <dcterms:modified xsi:type="dcterms:W3CDTF">2026-08-11T18:37:18Z</dcterms:modified>
</cp:coreProperties>
</file>