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 The Lord with Gladness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 the Lord with gladness, this shall be our theme,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we walk together in His love supreme: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Listening, ever listening for the still, small Voice,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sweet will so precious will be our choice.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 Him with gladness, enter His courts with song;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our Creator true praises belong: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is His mercy, wonderful is His Name.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gladly serve Him, His great love proclaim.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 the Lord with gladness in our works and ways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before His presence with our songs of praise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Him our Maker we would pledge anew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Life's supreme devotion to service true.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 Him with gladness, enter His courts with song;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our Creator true praises belong: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is His mercy, wonderful is His Name.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gladly serve Him, His great love proclaim.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 the Lord with gladness thankful all the while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His tender mercies, for His loving smile: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truth enduring, always just the same,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serve with gladness and praise His Name.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 Him with gladness, enter His courts with song;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our Creator true praises belong: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is His mercy, wonderful is His Name.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gladly serve Him, His great love proclaim.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2026-08-24T07:35:15Z</dcterms:created>
  <dcterms:modified xsi:type="dcterms:W3CDTF">2026-08-24T07:35:15Z</dcterms:modified>
</cp:coreProperties>
</file>