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యెరుషలేము పరిశుద్ధ పట్టణము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 Yerushalemu Parishuddha Pattanamu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దేవుడే మనతో నివసించును - కాపురముండును మనతో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దేవుడే మనకు తోడై యుండి - నడుపును మనల పరమునకు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Devude Manatho Nivasinchunu - Kaapuramundunu Manatho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Devude Manaku Thodai Yundi - Nadupunu Manala Paramunaku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ప్రేమించిన ప్రభునే - ఆరాధించి మ్రొక్కెదము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Preminchina Prabhune - Aaraadhinchi Mrokkedamu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మనకన్నుల ప్రతి భాష్పములను తుడిచివేయును మన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దుఃఖము వేదనయుండదు పరిశుద్ధ నగరములో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Manakannula Prathi Bhaashpamulanu Thudichiveyunu Mana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Duhkhamu Vedanayundadu Parishuddha Nagaramulo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లోకము సాతానున్ - గెలిచిన ప్రభునే పూజింతుము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Lokamu Saathaanun - Gelichina Prabhune Poojinthumu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యెరుషలేము పరిశుద్ధ పట్టణము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 Yerushalemu Parishuddha Pattanamu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దానికి మనలను పాత్రుల జేసిన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 యేసుకే వందన స్తుతులు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Daaniki Manalanu Paathrula Jesina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 Yesuke Vandana Sthuthulu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సమాధాన సంతోషము పరిపూర్ణముగా నిండియున్నది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దాత యేసు ప్రభువు యేలుచున్న రాజ్యములో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Samaadhaana Santhoshamu Paripoornamugaa Nindiyunnadi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Daatha Yesu Prabhuvu Yeluchunna Raajyamulo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మనలను పాలివారిగ జేసిన (2) - రారాజునకే స్తోత్రములు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Manalanu Paalivaariga Jesina (2) - Raaraajunake Sthothramulu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పాపములను క్షమియించెనుగా కల్వరిసిలువ రక్తము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పరిశుద్ధతయందు మనల పాలివారినిగ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Paapamulanu Kshamiyinchenugaa Kalvarisiluva Rakthamu Dvaaraa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Parishuddhathayandu Manala Paalivaariniga Jese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మహిమాపూర్ణుడ మాదేవ - మనసార నిను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Mahimaapoornuda Maadeva - Manasaara Ninu Paadedanu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 పట్టణము యెంతో సౌందర్యము కలిగియున్నది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భర్త కొరకు సిద్ధపడిన పెండ్లి కుమార్తెగా నుండెనుగా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 Pattanamu Yentho Saundaryamu Kaligiyunnadi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Bhartha Koraku Siddhapadina Pendli Kumaarthegaa Nundenugaa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వధువుగా జేసిన ప్రభుకే - స్తుతిచెల్లించెదము నిరతం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Vadhuvugaa Jesina Prabhuke - Sthuthichellinchedamu Nirathan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2026-08-11T18:49:56Z</dcterms:created>
  <dcterms:modified xsi:type="dcterms:W3CDTF">2026-08-11T18:49:56Z</dcterms:modified>
</cp:coreProperties>
</file>