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ఉన్నవాడననిన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Unnavaadananina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సూర్యుని వంటి ముఖము కలిగి - అగ్నిజ్వాలల నేత్రముల్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దృష్టించితివి నా హృదయమున్ - దహించితివి దుష్టత్వము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Sooryuni Vanti Mukhamu Kaligi - Agnijvaalala Nethramul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Drushtinchithivi Naa Hrudayamun - Dahinchithivi Dushtathvamu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ప్రేమగల ప్రభూ నిన్నారాధింతు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Premagala Prabhoo Ninnaaraadhinthu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అపరంజిని పోలిన పాదములు - కలవాడా తీర్పు తీర్చితివి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లోకములనిల - దుష్ట సాతానున్ సిలువలో గెలిచి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Aparanjini Polina Paadamulu - Kalavaadaa Theerpu Theerchithivi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Lokamulanila - Dushta Saathaanun Siluvalo Gelichi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మిచ్చినందుల కారాధింతున్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Michchinandula Kaaraadhinthun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నోటినుండి బయలువెడలె - రెండంచులు గల వాడి ఖడ్గము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పాత ఆదామును చంపె - నశింప చేసె నా శత్రుబలమున్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Notinundi Bayaluvedale - Rendanchulu Gala Vaadi Khadgamu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Adiye Paatha Aadaamunu Champe - Nashimpa Chese Naa Shathrubalamun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నీకే 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Neeke 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ఏడు నక్షత్రములు పట్టుకొనిన - మొదటివాడా కడపటివాడా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సంపూర్ణత నాకిచ్చితివి - అపాయములలో ఆదుకొనుచున్న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Edu Nakshathramulu Pattukonina - Modativaadaa Kadapativaadaa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Sampoornatha Naakichchithivi - Apaayamulalo Aadukonuchunna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ఆమేన్ అనువాడా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Anuvaadaa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"(సువర్ణ) దీప స్తంభముల మధ్యను మనుష్య కుమారుని పోలిన యొకనిని చూచితిని" ప్రకటన Revelation 1:13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"(Suvarna) Deepa Sthambhamula Madhyanu Manushya Kumaaruni Polina Yokanini Choochithini" Prakatana Revelation 1:13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నేనే ఉన్నవాడననిన అద్వితీయ ప్రభు ఆరాధింతు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అల్ఫాయు ఓమేగ వర్తమాన - భూత భవిష్యత్తులో నున్నవాడా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Nene Unnavaadananina Advitheeya Prabhu Aaraadhinthu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Alphaayu Omega Varthamaana - Bhootha Bhavishyaththulo Nunnavaadaa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నిర్వహించువాడా - సర్వాధికారి నిన్నే స్తుతించి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నీకే నా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Sarvamu Nirvahinchuvaadaa - Sarvaadhikaari Ninne Sthuthinchi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Neeke Naa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ఏడు సువర్ణ దీపస్తంభముల - మధ్య సంచరించుచున్నవాడా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శుద్దీకరించితివి నన్ను - మేలిమిగ మార్చి సంఘమున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Edu Suvarna Deepasthambhamula - Madhya Sancharinchuchunnavaadaa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Shuddeekarinchithivi Nannu - Melimiga Maarchi Sangghamuna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చేర్చితివి నిన్నే ఆరాధింతు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Cherchithivi Ninne Aaraadhinthu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తెల్లని ఉన్నిని పోలియున్న - వెంట్రుకలు కలిగి యున్నవాడా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ఆలోచనకర్త నీవే నాకు - జ్ఞానమైతివి అసమానుండ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Thellani Unnini Poliyunna - Ventrukalu Kaligi Yunnavaadaa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Aalochanakartha Neeve Naaku - Gnaanamaithivi Asamaanunda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నీకే 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Neeke 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Nene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2026-08-11T18:48:19Z</dcterms:created>
  <dcterms:modified xsi:type="dcterms:W3CDTF">2026-08-11T18:48:19Z</dcterms:modified>
</cp:coreProperties>
</file>