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రాజ్యమునకు మహిమకు పిలచిన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Raajyamunaku Mahimaku Pilachina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రాజ్యమునకు మహిమకు పిలచిన - 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Raajyamunaku Mahimaku Pilachina - 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ప్రభువుకు తగినట్టు నడిచెదము - తన రాజ్యములో మనము చేరెదము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Prabhuvuku Thaginattu Nadichedamu - Thana Raajyamulo Manamu Cheredamu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కారుచీకటి కమ్మినను - యేసుని వెలుగులో నడిచెదము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మంచి కాపరి మనతోనుండగ - తనతో ముందుకే సాగెదము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Kaarucheekati Kamminanu - Yesuni Velugulo Nadichedamu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Manchi Kaapari Manathonundaga - Thanatho Munduke Saagedamu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ఇరుకు మార్గపు ఇబ్బందులలో - సిలువను మోయుచు వెళ్ళెదము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యేసే మనదు భారము మోయుచు - మనకు మార్గము చూపును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Iruku Maargapu Ibbandulalo - Siluvanu Moyuchu Velledamu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Yese Manadu Bhaaramu Moyuchu - Manaku Maargamu Choopunu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ఉప్పొంగుచున్న ఉపద్రవములలో - ఉన్నవాడనని ప్రభువనెను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అంతము వరకు చెంత నిలిచి - తానే మనతో నడచును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Uppongguchunna Upadravamulalo - Unnavaadanani Prabhuvanenu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Anthamu Varaku Chentha Nilichi - Thaane Manatho Nadachunu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దారితొలగక గురి యొద్దకే - యేసునే చూచి నడచెదము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ఇహమున శుద్ధులై నడచువారే - పరమున ప్రభువుతో సంచరించెదరు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Daaritholagaka Guri Yoddake - Yesune Choochi Nadachedamu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Ihamuna Shuddhulai Nadachuvaare - Paramuna Prabhuvutho Sancharinchedaru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విశ్వాసమును విడువక - మంచి పోరాటం పోరాడి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ప్రభువుతో నడచి పరుగు ముగించి - నీతి కిరీటము పొందెదము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Vishvaasamunu Viduvaka - Manchi Poraatan Poraadi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Prabhuvutho Nadachi Parugu Muginchi - Neethi Kireetamu Pondedamu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2026-08-11T18:50:43Z</dcterms:created>
  <dcterms:modified xsi:type="dcterms:W3CDTF">2026-08-11T18:50:43Z</dcterms:modified>
</cp:coreProperties>
</file>