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జడియకుము నే నే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Jadiyakumu Ne Ne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నమ్మిక - నెమ్మది 319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Nammika - Nemmadi 319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మున్ను స్తెఫనును రాళ్లతోం గొట్టు - చున్న పగతుర కొరకు దేవుని - మిన్ను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వైపునం జూచి యోర్చి - మన్న నడుగలేదా - నీ = కున్న శ్రమలటు లోర్బం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Munnu Sthephanunu Raallathon Gottu - Chunna Pagathura Koraku Devuni - Minnu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Vaipunan Joochi Yorchi - Manna Nadugaledaa - Nee = Kunna Shramalatu Lorban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బ్రభువు - తెన్నుం జూపలేడా ||జడియకుము||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భక్త జనులను ఖైదుకు నీడ్చి - బాధలు గావించినప్పుడు - శక్తి హీనుల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Brabhuvu - Thennun Joopaledaa ||Jadiyakumu||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Bhaktha Janulanu Khaiduku Needchi - Baadhalu Gaavinchinappudu - Shakthi Heenula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మంచు యేసుని - శక్తి నమ్మలేదా - యా = యుక్తసహాయము దొరకువరకా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సక్తి నుండలేదా ||జడియకుము||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Manchu Yesuni - Shakthi Nammaledaa - Yaa = Yukthasahaayamu Dorakuvarakaa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Sakthi Nundaledaa ||Jadiyakumu||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జడియకుము నే నే యున్నానని - కడు నెనరు వాక్కిచ్చిన యేసుని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'యడుగుజాడలు వెంబడించి - నడుచుకొనరాదా - జీవా = యిడుమ లధికము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Jadiyakumu Ne Ne Yunnaanani - Kadu Nenaru Vaakkichchina Yesuni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'Yadugujaadalu Vembadinchi - Naduchukonaraadaa - Jeevaa = Yiduma Ladhikamu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గలిగిన ప్రభుని - కడకుం జేరరాదా ||జడియకుము||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Galigina Prabhuni - Kadakun Jeraraadaa ||Jadiyakumu||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ఇప్పుడు నిను బాధపరచెడి -ముప్పులం దలపోసి తప్పక - గొప్ప (ప్రేమార్ధంపు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శిక్షకు - నొప్పియుండరాదా - నీ = తప్పులన్‌ విడి ప్రభువు నందు - మెప్పు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Ippudu Ninu Baadhaparachedi -Muppulan Dalaposi Thappaka - Goppa (Premaardhampu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Shikshaku - Noppiyundaraadaa - Nee = Thappulan Vidi Prabhuvu Nandu - Meppu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బొందరాదా || జదియకుము||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Bondaraadaa || Jadiyakumu||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ఘనము ధనము సౌఖ్యంబు బోయి - వ్య - సనము శోధన మున్న యోబు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మనసు దృఢము చేసి ప్రభుని - మహిమ పరపలేదా - నీ = మనసు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Ghanamu Dhanamu Saukhyambu Boyi - Vya - Sanamu Shodhana Munna Yobu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Manasu Drudhamu Chesi Prabhuni - Mahima Parapaledaa - Nee = Manasu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దృఢంబటుల జేసి - మహిమ పరపరాదా || జడియకుము||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Drudhambatula Jesi - Mahima Paraparaadaa || Jadiyakumu||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లాజరుండు భువిని - బాధ నొందిన సాదృశ్యంపు - బోధన 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మానసమున - పాదుకొనలేదా - యతం = డాదరింపంబడిన విధము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Laajarundu Bhuvini - Baadha Nondina Saadrushyampu - Bodhana Nee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Maanasamuna - Paadukonaledaa - Yathan = Daadarimpambadina Vidhamu -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మోద మియ్యలేదా ||జడియకుము||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Moda Miyyaledaa ||Jadiyakumu||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2026-08-11T18:44:13Z</dcterms:created>
  <dcterms:modified xsi:type="dcterms:W3CDTF">2026-08-11T18:44:13Z</dcterms:modified>
</cp:coreProperties>
</file>