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ప్రేమ తొలికేక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Prema Tholikeka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దయ్యాల కుహరమును - స్తుతి మందిరముగ రూపించే (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పాపము దాగును నాబావి -లోతును చూచినదెవరు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Dayyaala Kuharamunu - Sthuthi Mandiramuga Roopinche (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Paapamu Daagunu Naabaavi -Lothunu Choochinadevaru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పోరాటవాటికయౌ - నా (బ్రతుకును ఎరిగినవారెవరు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పాపికిని పాపమునకునూ - భేదము చూపిన వారెవరూ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Poraatavaatikayau - Naa (Brathukunu Eriginavaarevaru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Paapikini Paapamunakunoo - Bhedamu Choopina Vaarevaroo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కాపాడుటకు - సిలువను మోసిన వారెవరూ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ప్రకటించె దైవకృప - తెరచెను జీవన జలనిధులు ప్ర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Kaapaadutaku - Siluvanu Mosina Vaarevaroo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Prakatinche DaivaKrupa - Therachenu Jeevana Jalanidhulu Pra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ఘటముతో వెడలితి నొంటరిగా - పితరుల త్రానజనములకై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కనబడెను బావికడ - రక్షణయూటల ప్రభుయేసు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Ghatamutho Vedalithi Nontarigaa - Pitharula Thraanajanamulakai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Kanabadenu Baavikada - Rakshanayootala PrabhuYesu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కుండను వీడి పరుగిడితి బావిని చేకొని హృదయములో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శుభవార్త - ఆతృతతో ప్రజలకు తెలుసా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Kundanu Veedi Parugidithi Baavini Chekoni Hrudayamulo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Shubhavaartha - Aathruthatho Prajalaku Thelusaa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గ్రామప్రజా కనుగొనిరి - విశ్వవిమోచకుడగు యేసున్ ప్ర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Graamaprajaa Kanugoniri - Vishvavimochakudagu Yesun Pra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ప్రభు ప్రేమ తొలికేక - హృదయంలో ప్రతిధ్వనియించే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పాపక్షమా యేసునిలో - శరణు నొసంగుచు కనిపించే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Prabhu Prema Tholikeka - Hrudayanlo Prathidhvaniyinche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Paapakshamaa Yesunilo - Sharanu Nosangguchu Kanipinche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పాపవికారము పొడసూప - జీవితవిలువలు మరుగాయె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ఫలితముగా లోకములో - బ్రతుకుటయే నాగతియాయె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Paapavikaaramu Podasoopa - Jeevithaviluvalu Marugaaye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Phalithamugaa Lokamulo - Brathukutaye Naagathiyaaye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పలువురిలో కనబడలేకా - దాహముతో నేనొంటరిగా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బావికని పయనింప - నాదుని దర్శనమెదురాయే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Paluvurilo Kanabadalekaa - Daahamutho Nenontarigaa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Baavikani Payanimpa - Naaduni Darshanameduraaye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పావనుడు దాహముతో - జలమును ఇమ్మని ననుగోరె ప్ర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జాతిని చూడని నేత్రముతో -పాపము హృదయముతో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Paavanudu Daahamutho - Jalamunu Immani Nanugore Pra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Jaathini Choodani Nethramutho -Paapamu Hrudayamutho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జాలిని చాటించుచునే - తాకెను నామది వేదనతో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జాష్యము చేయక తెమ్మనియే - దాచుకొనిన నాపాపమును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Jaalini Chaatinchuchune - Thaakenu Naamadi Vedanatho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Jaashyamu Cheyaka Themmaniye - Daachukonina Naapaapamunu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జడియచునే తెలిపితిని -ప్రభు వెరిగిన నా నిజస్థితిని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జయమొందె నాతనువూ - సరిగ నుడితవని ప్రభు తెలుపా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Jadiyachune Thelipithini -Prabhu Verigina Naa Nijasthithini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Jayamonde Naathanuvoo - Sariga Nudithavani Prabhu Thelupaa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దేహమునే నాసర్వముగా - భావించుచు మది పూజింపా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 జీవితమూ - చావుగ మారిన కాలములో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Dehamune Naasarvamugaa - Bhaavinchuchu Madi Poojimpaa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 Jeevithamoo - Chaavuga Maarina Kaalamulo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దేవునిగా నా బంధువుగా - మరణ(ప్రవాహము చేధించి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దరిజేర్చి దీవించి - నూతన జన్మ ప్రసాదించే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Devunigaa Naa Bandhuvugaa - Marana(Pravaahamu Chedhinchi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Darijerchi Deevinchi - Noothana Janma Prasaadinche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2026-08-11T18:46:25Z</dcterms:created>
  <dcterms:modified xsi:type="dcterms:W3CDTF">2026-08-11T18:46:25Z</dcterms:modified>
</cp:coreProperties>
</file>