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యేసును చూచుట యెన్నటికో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Yesunu Choochuta Yennatiko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నీతి రహిత పైశాచిక భటగణ - నిందలు బాయుట యొన్నటికో = ఖ్యాతిగ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పర - మాత్ళుని కొలువున - గట్టిగం గుదురుట యెొన్నటికో ||యేసును||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Neethi Rahitha Paishaachika Bhatagana - Nindalu Baayuta Yonnatiko = Khyaathiga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Para - Maathluni Koluvuna - Gattigan Guduruta Yeonnatiko ||Yesunu||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పరిశుదతయును - బరమానందము - పదము జేరు టెన్నటికో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Parishudathayunu - Baramaanandamu - Padamu Jeru Tennatiko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యేసును చూచుట యెొన్నటికో పర - వాసుండ నగుట ?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భాసురముగ నా - పరమ జనకు సిం - హాసనమున దూ - తాదుల మధ్యను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Yesunu Choochuta Yeonnatiko Para - Vaasunda Naguta ?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Bhaasuramuga Naa - Parama Janaku Sin - Haasanamuna Doo - Thaadula Madhyanu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బలితంబగు పైశాచిక బంధన - పాశము వదులుట యొన్నటికో = *సలలి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తముగ నా - పాద - స్థలమున కరంగుట యెన్నటికో ||యేసును||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Balithambagu Paishaachika Bandhana - Paashamu Vaduluta Yonnatiko = *Salali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Thamuga Naa - Paada - Sthalamuna Karangguta Yennatiko ||Yesunu||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ధాత్రిం దుఃఖాబ్ధిని మన మింక - దాంటుట యెన్నటికో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మైత్రితోడం బర మాత్ళుని చెంతను - మనసు "తీర - మను టెన్నటికో యేసును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Dhaathrin Duhkhaabdhini Mana Mingka - Daantuta Yennatiko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Maithrithodan Bara Maathluni Chenthanu - Manasu "Theera - Manu Tennatiko Yesunu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_కాంచనమకుటము కనకపు వీణెయు - ఘనముగం యెన్న టికో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*యంచితముగ - లూయా పాటల - నానందించుట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_Kaanchanamakutamu Kanakapu Veeneyu - Ghanamugan Yenna Tiko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*Yanchithamuga - Looyaa Paatala - Naanandinchuta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యెన్నటికో||యేసును||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Yennatiko||Yesunu||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865 బాధల నీ ధరం బొందక - శోకము గెల్బుట యెన్నటికో = సాధూత్తమ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 - సాంగత్యమ్మున - సంతస మొందుట యెన్నటికో ||యేసును||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865 Baadhala Nee Dharan Bondaka - Shokamu Gelbuta Yennatiko = Saadhooththama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 - Saanggathyammuna - Santhasa Monduta Yennatiko ||Yesunu||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సహవాసము “. బ్రతుకుట. 'ఆశ్చర్యకరముగా.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Sahavaasamu “. Brathukuta. 'Aashcharyakaramugaa.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2026-08-11T18:44:52Z</dcterms:created>
  <dcterms:modified xsi:type="dcterms:W3CDTF">2026-08-11T18:44:52Z</dcterms:modified>
</cp:coreProperties>
</file>