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రారాజు వస్తున్నాడో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Raaraaju Vasthunnaado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అందుకే నమ్ముకో యేసయ్యను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పొందుకో నీ పాప పరిహారము (2)       ||వస్తానన్న||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Anduke Nammuko Yesayyanu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Ponduko Nee Paapa Parihaaramu (2)         ||Vasthaanna||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కనురెప్ప పాటున కడబూర మ్రోగగా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పరమున ఉందురు నమ్మిన వారందరు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 Reppa Paatuna Kadaboora Mrogagaa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Paramuna Unduru Nammina Vaarandaru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నమ్మని వారందరు శ్రమల పాలవుతారు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అందుకే నమ్ముకో యేసయ్యను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Nammani Vaarandaru Shramala Paalauthaaru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Anduke Nammuko Yesayyanu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చేరుకో పరలోక రాజ్యంబును (2)       ||వస్తానన్న||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Cheruko Paraloka Raajyambunu (2)         ||Vasthaanna||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రారాజు వస్తున్నాడో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జనులారా.. రాజ్యం తెస్తున్నాడో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Raaraaju Vasthunnaado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Janulaaraa.. Raajyam Thesthunnaado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త్వరపడి వేగమే రండి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ప్రియులారా.. ప్రభుని చేరగ రండి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Thvarapadi Vegame Randi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Priyulaaraa.. Prabhuni Cheraga Randi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వస్తానన్న యేసు రాజు రాక మానునా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తెస్తానన్న బహుమానం తేక మానునా (2)       ||రారాజు||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Vasthaananna Yesu Raaju Raaka Maanunaa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Thesthaananna Bahumaanam Theka Maanunaa (2)         ||Raaraaju||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పాపానికి జీతం రెండవ మరణం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 అగ్ని గుండము అందులో వేదన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Paapaaniki Jeetham Rendava Maranam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 Agni Gundamu Andulo Vedana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మహిమకు యేసే మార్గము జీవము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అందుకే నమ్ముకో యేసయ్యను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Mahimaku Yese Maargamu Jeevamu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Anduke Nammuko Yesayyanu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పొందుకో నీ పాప పరిహారము (2)       ||వస్తానన్న||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Ponduko Nee Paapa Parihaaramu (2)         ||Vasthaanna||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పాపం చెయ్యొద్దు మహా శాపమయ్యేను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పాప ఫలితం ఈ రోగ రుగ్మతలు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 Cheyyoddu Mahaa Shaapamayyenu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Paapa Phalitham Ee Roga Rugmathalu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గాయాలు స్వస్థతకు కారణం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గాయాలు రక్షణకు మార్గం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Gaayaalu Swasthathaku Kaaranam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Gaayaalu Rakshanaku Maargam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2026-02-25T09:28:38Z</dcterms:created>
  <dcterms:modified xsi:type="dcterms:W3CDTF">2026-02-25T09:28:38Z</dcterms:modified>
</cp:coreProperties>
</file>