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 దేవుడవయ్యా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 Devudavayyaa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పసివాడి మొరను ఆలకించావు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జీవజలములనిచ్చి బ్రతికించావు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Pasivaadi Moranu Aalakinchaavu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Jalamulanichchi Brathikinchaavu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సంతతిని దీవింతునని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వాగ్దానమిచ్చిన దేవుడవు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Santhathini Deevinthunani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Vaagdhaanamichchina Devudavu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దేవుడవు          ||చూచుచున్న||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Devudavu         ||Choochuchunna||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 దేవుడవయ్యా నన్ను చూచినావు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పేరు మిటో ఎరుగనయ్యా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 Devudavayyaa – Nannu Choochinaavu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Peru Emito Eruganayyaa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పేరుతో నన్ను పిలిచావయ్యా (2)          ||చూచుచున్న||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Perutho Nannu Pilichaavayyaa (2)         ||Choochuchunna||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శారాయి మాటలే విన్నాను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అబ్రహాము భార్యనై య్యాను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Shaaraayi Maatale Vinnaanu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Abrahaamu Bhaaryanaipoyaanu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అరణ్య దారిలో ఒంటరినై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దిక్కులేక తిరుగుతున్న హాగరును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Aranya Daarilo Ontarinai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Leka Thiruguthunna Haagarunu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హాగరును        ||చూచుచున్న||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Haagarunu          ||Choochuchunna||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ఇష్మాయేలుకు తల్లినైతిని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అయినవారితో త్రోసివేయబడితిని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Ishmaayeluku Thallinaithini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Ayina Vaaritho Throsi Veyabadithini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కన్నకొడుకు మరణము చూడలేక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తల్లడిల్లిపోతున్న తల్లిని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Kanna Koduku Maranamu Choodaleka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Thalladillipothunna Thallini Nenu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అనాథ తల్లిని నేను       ||చూచుచున్న||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Anaatha Thallini Nenu         ||Choochuchunna||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2026-02-25T09:17:04Z</dcterms:created>
  <dcterms:modified xsi:type="dcterms:W3CDTF">2026-02-25T09:17:04Z</dcterms:modified>
</cp:coreProperties>
</file>